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3"/>
  </p:notesMasterIdLst>
  <p:sldIdLst>
    <p:sldId id="301" r:id="rId5"/>
    <p:sldId id="287" r:id="rId6"/>
    <p:sldId id="286" r:id="rId7"/>
    <p:sldId id="309" r:id="rId8"/>
    <p:sldId id="256" r:id="rId9"/>
    <p:sldId id="269" r:id="rId10"/>
    <p:sldId id="279" r:id="rId11"/>
    <p:sldId id="322" r:id="rId12"/>
    <p:sldId id="317" r:id="rId13"/>
    <p:sldId id="319" r:id="rId14"/>
    <p:sldId id="320" r:id="rId15"/>
    <p:sldId id="315" r:id="rId16"/>
    <p:sldId id="324" r:id="rId17"/>
    <p:sldId id="262" r:id="rId18"/>
    <p:sldId id="272" r:id="rId19"/>
    <p:sldId id="278" r:id="rId20"/>
    <p:sldId id="310" r:id="rId21"/>
    <p:sldId id="327" r:id="rId22"/>
    <p:sldId id="328" r:id="rId23"/>
    <p:sldId id="321" r:id="rId24"/>
    <p:sldId id="273" r:id="rId25"/>
    <p:sldId id="311" r:id="rId26"/>
    <p:sldId id="332" r:id="rId27"/>
    <p:sldId id="312" r:id="rId28"/>
    <p:sldId id="333" r:id="rId29"/>
    <p:sldId id="276" r:id="rId30"/>
    <p:sldId id="275" r:id="rId31"/>
    <p:sldId id="283" r:id="rId32"/>
    <p:sldId id="267" r:id="rId33"/>
    <p:sldId id="307" r:id="rId34"/>
    <p:sldId id="308" r:id="rId35"/>
    <p:sldId id="304" r:id="rId36"/>
    <p:sldId id="314" r:id="rId37"/>
    <p:sldId id="305" r:id="rId38"/>
    <p:sldId id="329" r:id="rId39"/>
    <p:sldId id="330" r:id="rId40"/>
    <p:sldId id="264" r:id="rId41"/>
    <p:sldId id="297"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24A3FF-4F1E-4924-9921-96D5740F8E1D}" v="90" dt="2024-10-30T15:07:06.587"/>
    <p1510:client id="{3BF6992F-C715-4E80-8CD0-82FB35392FD2}" v="12" dt="2024-10-31T07:49:26.0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22" autoAdjust="0"/>
    <p:restoredTop sz="94660"/>
  </p:normalViewPr>
  <p:slideViewPr>
    <p:cSldViewPr snapToGrid="0">
      <p:cViewPr varScale="1">
        <p:scale>
          <a:sx n="82" d="100"/>
          <a:sy n="82" d="100"/>
        </p:scale>
        <p:origin x="111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gor Mironiuc" userId="S::imironiuc@irex.org::61dccc2f-526a-4de5-a71d-7dfd73177509" providerId="AD" clId="Web-{AE9FC5C3-BF87-B8E6-4842-964F32EA4FE2}"/>
    <pc:docChg chg="modSld">
      <pc:chgData name="Igor Mironiuc" userId="S::imironiuc@irex.org::61dccc2f-526a-4de5-a71d-7dfd73177509" providerId="AD" clId="Web-{AE9FC5C3-BF87-B8E6-4842-964F32EA4FE2}" dt="2024-10-24T16:51:00.595" v="0" actId="1076"/>
      <pc:docMkLst>
        <pc:docMk/>
      </pc:docMkLst>
      <pc:sldChg chg="modSp">
        <pc:chgData name="Igor Mironiuc" userId="S::imironiuc@irex.org::61dccc2f-526a-4de5-a71d-7dfd73177509" providerId="AD" clId="Web-{AE9FC5C3-BF87-B8E6-4842-964F32EA4FE2}" dt="2024-10-24T16:51:00.595" v="0" actId="1076"/>
        <pc:sldMkLst>
          <pc:docMk/>
          <pc:sldMk cId="4285161956" sldId="278"/>
        </pc:sldMkLst>
        <pc:spChg chg="mod">
          <ac:chgData name="Igor Mironiuc" userId="S::imironiuc@irex.org::61dccc2f-526a-4de5-a71d-7dfd73177509" providerId="AD" clId="Web-{AE9FC5C3-BF87-B8E6-4842-964F32EA4FE2}" dt="2024-10-24T16:51:00.595" v="0" actId="1076"/>
          <ac:spMkLst>
            <pc:docMk/>
            <pc:sldMk cId="4285161956" sldId="278"/>
            <ac:spMk id="21" creationId="{7003676B-867A-4791-9DCF-523CEA76B5A4}"/>
          </ac:spMkLst>
        </pc:spChg>
      </pc:sldChg>
    </pc:docChg>
  </pc:docChgLst>
  <pc:docChgLst>
    <pc:chgData name="Igor Mironiuc" userId="S::imironiuc@irex.org::61dccc2f-526a-4de5-a71d-7dfd73177509" providerId="AD" clId="Web-{8DC829BA-6E8E-DC09-479E-D2C2B4EFB3C0}"/>
    <pc:docChg chg="modSld">
      <pc:chgData name="Igor Mironiuc" userId="S::imironiuc@irex.org::61dccc2f-526a-4de5-a71d-7dfd73177509" providerId="AD" clId="Web-{8DC829BA-6E8E-DC09-479E-D2C2B4EFB3C0}" dt="2024-10-30T05:57:34.584" v="7" actId="20577"/>
      <pc:docMkLst>
        <pc:docMk/>
      </pc:docMkLst>
      <pc:sldChg chg="modSp">
        <pc:chgData name="Igor Mironiuc" userId="S::imironiuc@irex.org::61dccc2f-526a-4de5-a71d-7dfd73177509" providerId="AD" clId="Web-{8DC829BA-6E8E-DC09-479E-D2C2B4EFB3C0}" dt="2024-10-30T05:56:43.410" v="2" actId="20577"/>
        <pc:sldMkLst>
          <pc:docMk/>
          <pc:sldMk cId="3801206034" sldId="279"/>
        </pc:sldMkLst>
        <pc:spChg chg="mod">
          <ac:chgData name="Igor Mironiuc" userId="S::imironiuc@irex.org::61dccc2f-526a-4de5-a71d-7dfd73177509" providerId="AD" clId="Web-{8DC829BA-6E8E-DC09-479E-D2C2B4EFB3C0}" dt="2024-10-30T05:56:43.410" v="2" actId="20577"/>
          <ac:spMkLst>
            <pc:docMk/>
            <pc:sldMk cId="3801206034" sldId="279"/>
            <ac:spMk id="18" creationId="{1B3DB754-843E-4EEF-91D5-504E0075861E}"/>
          </ac:spMkLst>
        </pc:spChg>
      </pc:sldChg>
      <pc:sldChg chg="modSp">
        <pc:chgData name="Igor Mironiuc" userId="S::imironiuc@irex.org::61dccc2f-526a-4de5-a71d-7dfd73177509" providerId="AD" clId="Web-{8DC829BA-6E8E-DC09-479E-D2C2B4EFB3C0}" dt="2024-10-30T05:57:06.520" v="5" actId="20577"/>
        <pc:sldMkLst>
          <pc:docMk/>
          <pc:sldMk cId="3478454678" sldId="311"/>
        </pc:sldMkLst>
        <pc:spChg chg="mod">
          <ac:chgData name="Igor Mironiuc" userId="S::imironiuc@irex.org::61dccc2f-526a-4de5-a71d-7dfd73177509" providerId="AD" clId="Web-{8DC829BA-6E8E-DC09-479E-D2C2B4EFB3C0}" dt="2024-10-30T05:57:06.520" v="5" actId="20577"/>
          <ac:spMkLst>
            <pc:docMk/>
            <pc:sldMk cId="3478454678" sldId="311"/>
            <ac:spMk id="8" creationId="{962ED55F-F75B-4280-A5CA-3D51FA1B49DB}"/>
          </ac:spMkLst>
        </pc:spChg>
      </pc:sldChg>
      <pc:sldChg chg="modSp">
        <pc:chgData name="Igor Mironiuc" userId="S::imironiuc@irex.org::61dccc2f-526a-4de5-a71d-7dfd73177509" providerId="AD" clId="Web-{8DC829BA-6E8E-DC09-479E-D2C2B4EFB3C0}" dt="2024-10-30T05:57:12.099" v="6" actId="20577"/>
        <pc:sldMkLst>
          <pc:docMk/>
          <pc:sldMk cId="1347569202" sldId="312"/>
        </pc:sldMkLst>
        <pc:spChg chg="mod">
          <ac:chgData name="Igor Mironiuc" userId="S::imironiuc@irex.org::61dccc2f-526a-4de5-a71d-7dfd73177509" providerId="AD" clId="Web-{8DC829BA-6E8E-DC09-479E-D2C2B4EFB3C0}" dt="2024-10-30T05:57:12.099" v="6" actId="20577"/>
          <ac:spMkLst>
            <pc:docMk/>
            <pc:sldMk cId="1347569202" sldId="312"/>
            <ac:spMk id="8" creationId="{962ED55F-F75B-4280-A5CA-3D51FA1B49DB}"/>
          </ac:spMkLst>
        </pc:spChg>
      </pc:sldChg>
      <pc:sldChg chg="modSp">
        <pc:chgData name="Igor Mironiuc" userId="S::imironiuc@irex.org::61dccc2f-526a-4de5-a71d-7dfd73177509" providerId="AD" clId="Web-{8DC829BA-6E8E-DC09-479E-D2C2B4EFB3C0}" dt="2024-10-30T05:57:34.584" v="7" actId="20577"/>
        <pc:sldMkLst>
          <pc:docMk/>
          <pc:sldMk cId="1379998168" sldId="322"/>
        </pc:sldMkLst>
        <pc:spChg chg="mod">
          <ac:chgData name="Igor Mironiuc" userId="S::imironiuc@irex.org::61dccc2f-526a-4de5-a71d-7dfd73177509" providerId="AD" clId="Web-{8DC829BA-6E8E-DC09-479E-D2C2B4EFB3C0}" dt="2024-10-30T05:57:34.584" v="7" actId="20577"/>
          <ac:spMkLst>
            <pc:docMk/>
            <pc:sldMk cId="1379998168" sldId="322"/>
            <ac:spMk id="8" creationId="{962ED55F-F75B-4280-A5CA-3D51FA1B49DB}"/>
          </ac:spMkLst>
        </pc:spChg>
      </pc:sldChg>
      <pc:sldChg chg="modSp">
        <pc:chgData name="Igor Mironiuc" userId="S::imironiuc@irex.org::61dccc2f-526a-4de5-a71d-7dfd73177509" providerId="AD" clId="Web-{8DC829BA-6E8E-DC09-479E-D2C2B4EFB3C0}" dt="2024-10-30T05:56:58.005" v="4" actId="20577"/>
        <pc:sldMkLst>
          <pc:docMk/>
          <pc:sldMk cId="4286567720" sldId="324"/>
        </pc:sldMkLst>
        <pc:spChg chg="mod">
          <ac:chgData name="Igor Mironiuc" userId="S::imironiuc@irex.org::61dccc2f-526a-4de5-a71d-7dfd73177509" providerId="AD" clId="Web-{8DC829BA-6E8E-DC09-479E-D2C2B4EFB3C0}" dt="2024-10-30T05:56:58.005" v="4" actId="20577"/>
          <ac:spMkLst>
            <pc:docMk/>
            <pc:sldMk cId="4286567720" sldId="324"/>
            <ac:spMk id="8" creationId="{962ED55F-F75B-4280-A5CA-3D51FA1B49DB}"/>
          </ac:spMkLst>
        </pc:spChg>
      </pc:sldChg>
    </pc:docChg>
  </pc:docChgLst>
  <pc:docChgLst>
    <pc:chgData name="Igor Mironiuc" userId="S::imironiuc@irex.org::61dccc2f-526a-4de5-a71d-7dfd73177509" providerId="AD" clId="Web-{A530C4DB-D64D-0036-9B7B-E4B0F5163D3C}"/>
    <pc:docChg chg="modSld">
      <pc:chgData name="Igor Mironiuc" userId="S::imironiuc@irex.org::61dccc2f-526a-4de5-a71d-7dfd73177509" providerId="AD" clId="Web-{A530C4DB-D64D-0036-9B7B-E4B0F5163D3C}" dt="2024-10-08T21:35:01.142" v="3" actId="1076"/>
      <pc:docMkLst>
        <pc:docMk/>
      </pc:docMkLst>
      <pc:sldChg chg="modSp">
        <pc:chgData name="Igor Mironiuc" userId="S::imironiuc@irex.org::61dccc2f-526a-4de5-a71d-7dfd73177509" providerId="AD" clId="Web-{A530C4DB-D64D-0036-9B7B-E4B0F5163D3C}" dt="2024-10-08T21:35:01.142" v="3" actId="1076"/>
        <pc:sldMkLst>
          <pc:docMk/>
          <pc:sldMk cId="3801206034" sldId="279"/>
        </pc:sldMkLst>
        <pc:spChg chg="mod">
          <ac:chgData name="Igor Mironiuc" userId="S::imironiuc@irex.org::61dccc2f-526a-4de5-a71d-7dfd73177509" providerId="AD" clId="Web-{A530C4DB-D64D-0036-9B7B-E4B0F5163D3C}" dt="2024-10-08T21:34:44.845" v="1" actId="20577"/>
          <ac:spMkLst>
            <pc:docMk/>
            <pc:sldMk cId="3801206034" sldId="279"/>
            <ac:spMk id="18" creationId="{1B3DB754-843E-4EEF-91D5-504E0075861E}"/>
          </ac:spMkLst>
        </pc:spChg>
        <pc:graphicFrameChg chg="mod modGraphic">
          <ac:chgData name="Igor Mironiuc" userId="S::imironiuc@irex.org::61dccc2f-526a-4de5-a71d-7dfd73177509" providerId="AD" clId="Web-{A530C4DB-D64D-0036-9B7B-E4B0F5163D3C}" dt="2024-10-08T21:35:01.142" v="3" actId="1076"/>
          <ac:graphicFrameMkLst>
            <pc:docMk/>
            <pc:sldMk cId="3801206034" sldId="279"/>
            <ac:graphicFrameMk id="5" creationId="{E7414143-70F4-46A3-B84B-2CD32A44D369}"/>
          </ac:graphicFrameMkLst>
        </pc:graphicFrameChg>
      </pc:sldChg>
    </pc:docChg>
  </pc:docChgLst>
  <pc:docChgLst>
    <pc:chgData name="Viorica Scerbina" userId="0f6d29d0-0191-40d1-b46b-5f0dd9b80d87" providerId="ADAL" clId="{2E24A3FF-4F1E-4924-9921-96D5740F8E1D}"/>
    <pc:docChg chg="undo custSel modSld">
      <pc:chgData name="Viorica Scerbina" userId="0f6d29d0-0191-40d1-b46b-5f0dd9b80d87" providerId="ADAL" clId="{2E24A3FF-4F1E-4924-9921-96D5740F8E1D}" dt="2024-10-30T15:19:00.254" v="380" actId="1076"/>
      <pc:docMkLst>
        <pc:docMk/>
      </pc:docMkLst>
      <pc:sldChg chg="modSp mod">
        <pc:chgData name="Viorica Scerbina" userId="0f6d29d0-0191-40d1-b46b-5f0dd9b80d87" providerId="ADAL" clId="{2E24A3FF-4F1E-4924-9921-96D5740F8E1D}" dt="2024-10-30T15:04:47.742" v="290" actId="403"/>
        <pc:sldMkLst>
          <pc:docMk/>
          <pc:sldMk cId="2737019171" sldId="262"/>
        </pc:sldMkLst>
        <pc:graphicFrameChg chg="mod">
          <ac:chgData name="Viorica Scerbina" userId="0f6d29d0-0191-40d1-b46b-5f0dd9b80d87" providerId="ADAL" clId="{2E24A3FF-4F1E-4924-9921-96D5740F8E1D}" dt="2024-10-30T15:04:47.742" v="290" actId="403"/>
          <ac:graphicFrameMkLst>
            <pc:docMk/>
            <pc:sldMk cId="2737019171" sldId="262"/>
            <ac:graphicFrameMk id="2" creationId="{10D99050-7DAC-B5A5-082D-99ABDB74BA86}"/>
          </ac:graphicFrameMkLst>
        </pc:graphicFrameChg>
      </pc:sldChg>
      <pc:sldChg chg="modSp mod">
        <pc:chgData name="Viorica Scerbina" userId="0f6d29d0-0191-40d1-b46b-5f0dd9b80d87" providerId="ADAL" clId="{2E24A3FF-4F1E-4924-9921-96D5740F8E1D}" dt="2024-10-30T13:39:06.587" v="241" actId="20577"/>
        <pc:sldMkLst>
          <pc:docMk/>
          <pc:sldMk cId="3156961525" sldId="269"/>
        </pc:sldMkLst>
        <pc:spChg chg="mod">
          <ac:chgData name="Viorica Scerbina" userId="0f6d29d0-0191-40d1-b46b-5f0dd9b80d87" providerId="ADAL" clId="{2E24A3FF-4F1E-4924-9921-96D5740F8E1D}" dt="2024-10-30T13:39:06.587" v="241" actId="20577"/>
          <ac:spMkLst>
            <pc:docMk/>
            <pc:sldMk cId="3156961525" sldId="269"/>
            <ac:spMk id="8" creationId="{962ED55F-F75B-4280-A5CA-3D51FA1B49DB}"/>
          </ac:spMkLst>
        </pc:spChg>
      </pc:sldChg>
      <pc:sldChg chg="addSp modSp mod">
        <pc:chgData name="Viorica Scerbina" userId="0f6d29d0-0191-40d1-b46b-5f0dd9b80d87" providerId="ADAL" clId="{2E24A3FF-4F1E-4924-9921-96D5740F8E1D}" dt="2024-10-30T15:08:03.914" v="314" actId="1076"/>
        <pc:sldMkLst>
          <pc:docMk/>
          <pc:sldMk cId="3828737348" sldId="272"/>
        </pc:sldMkLst>
        <pc:spChg chg="add mod">
          <ac:chgData name="Viorica Scerbina" userId="0f6d29d0-0191-40d1-b46b-5f0dd9b80d87" providerId="ADAL" clId="{2E24A3FF-4F1E-4924-9921-96D5740F8E1D}" dt="2024-10-30T13:40:19.920" v="265" actId="14100"/>
          <ac:spMkLst>
            <pc:docMk/>
            <pc:sldMk cId="3828737348" sldId="272"/>
            <ac:spMk id="5" creationId="{5803F229-E662-3287-9971-44DA8233CD79}"/>
          </ac:spMkLst>
        </pc:spChg>
        <pc:spChg chg="add mod">
          <ac:chgData name="Viorica Scerbina" userId="0f6d29d0-0191-40d1-b46b-5f0dd9b80d87" providerId="ADAL" clId="{2E24A3FF-4F1E-4924-9921-96D5740F8E1D}" dt="2024-10-30T13:40:27.452" v="267" actId="1076"/>
          <ac:spMkLst>
            <pc:docMk/>
            <pc:sldMk cId="3828737348" sldId="272"/>
            <ac:spMk id="6" creationId="{01DFBFB0-AD1B-FADF-94E1-0A7FCDC5FB9E}"/>
          </ac:spMkLst>
        </pc:spChg>
        <pc:spChg chg="ord">
          <ac:chgData name="Viorica Scerbina" userId="0f6d29d0-0191-40d1-b46b-5f0dd9b80d87" providerId="ADAL" clId="{2E24A3FF-4F1E-4924-9921-96D5740F8E1D}" dt="2024-10-30T13:39:51.256" v="248" actId="166"/>
          <ac:spMkLst>
            <pc:docMk/>
            <pc:sldMk cId="3828737348" sldId="272"/>
            <ac:spMk id="7" creationId="{AC92A5F1-1832-4146-B002-D7CA02CC1B22}"/>
          </ac:spMkLst>
        </pc:spChg>
        <pc:spChg chg="mod">
          <ac:chgData name="Viorica Scerbina" userId="0f6d29d0-0191-40d1-b46b-5f0dd9b80d87" providerId="ADAL" clId="{2E24A3FF-4F1E-4924-9921-96D5740F8E1D}" dt="2024-10-30T15:07:06.587" v="299" actId="403"/>
          <ac:spMkLst>
            <pc:docMk/>
            <pc:sldMk cId="3828737348" sldId="272"/>
            <ac:spMk id="16" creationId="{0EE265C7-05A4-9066-9C2D-F989D1D55D90}"/>
          </ac:spMkLst>
        </pc:spChg>
        <pc:spChg chg="mod ord">
          <ac:chgData name="Viorica Scerbina" userId="0f6d29d0-0191-40d1-b46b-5f0dd9b80d87" providerId="ADAL" clId="{2E24A3FF-4F1E-4924-9921-96D5740F8E1D}" dt="2024-10-30T13:40:16.527" v="264" actId="14100"/>
          <ac:spMkLst>
            <pc:docMk/>
            <pc:sldMk cId="3828737348" sldId="272"/>
            <ac:spMk id="18" creationId="{00D31F9A-19BC-4B9A-AE20-CEAC264C74E6}"/>
          </ac:spMkLst>
        </pc:spChg>
        <pc:spChg chg="mod">
          <ac:chgData name="Viorica Scerbina" userId="0f6d29d0-0191-40d1-b46b-5f0dd9b80d87" providerId="ADAL" clId="{2E24A3FF-4F1E-4924-9921-96D5740F8E1D}" dt="2024-10-30T13:40:24.560" v="266" actId="1076"/>
          <ac:spMkLst>
            <pc:docMk/>
            <pc:sldMk cId="3828737348" sldId="272"/>
            <ac:spMk id="19" creationId="{83820999-0810-4812-BEBF-B40527986774}"/>
          </ac:spMkLst>
        </pc:spChg>
        <pc:spChg chg="mod">
          <ac:chgData name="Viorica Scerbina" userId="0f6d29d0-0191-40d1-b46b-5f0dd9b80d87" providerId="ADAL" clId="{2E24A3FF-4F1E-4924-9921-96D5740F8E1D}" dt="2024-10-30T15:07:06.587" v="299" actId="403"/>
          <ac:spMkLst>
            <pc:docMk/>
            <pc:sldMk cId="3828737348" sldId="272"/>
            <ac:spMk id="20" creationId="{758CE096-CAEE-55E2-8273-BF99E3D71062}"/>
          </ac:spMkLst>
        </pc:spChg>
        <pc:spChg chg="mod">
          <ac:chgData name="Viorica Scerbina" userId="0f6d29d0-0191-40d1-b46b-5f0dd9b80d87" providerId="ADAL" clId="{2E24A3FF-4F1E-4924-9921-96D5740F8E1D}" dt="2024-10-30T15:07:06.587" v="299" actId="403"/>
          <ac:spMkLst>
            <pc:docMk/>
            <pc:sldMk cId="3828737348" sldId="272"/>
            <ac:spMk id="21" creationId="{997634DE-B09B-5ECE-FBA1-2A27ADB43CF3}"/>
          </ac:spMkLst>
        </pc:spChg>
        <pc:spChg chg="mod">
          <ac:chgData name="Viorica Scerbina" userId="0f6d29d0-0191-40d1-b46b-5f0dd9b80d87" providerId="ADAL" clId="{2E24A3FF-4F1E-4924-9921-96D5740F8E1D}" dt="2024-10-30T15:07:44.636" v="310" actId="1076"/>
          <ac:spMkLst>
            <pc:docMk/>
            <pc:sldMk cId="3828737348" sldId="272"/>
            <ac:spMk id="24" creationId="{FD556C30-C042-F656-72D4-4B278D7314A2}"/>
          </ac:spMkLst>
        </pc:spChg>
        <pc:spChg chg="mod">
          <ac:chgData name="Viorica Scerbina" userId="0f6d29d0-0191-40d1-b46b-5f0dd9b80d87" providerId="ADAL" clId="{2E24A3FF-4F1E-4924-9921-96D5740F8E1D}" dt="2024-10-30T15:08:03.914" v="314" actId="1076"/>
          <ac:spMkLst>
            <pc:docMk/>
            <pc:sldMk cId="3828737348" sldId="272"/>
            <ac:spMk id="25" creationId="{273F84B3-3456-659B-0C9F-A509EFD41554}"/>
          </ac:spMkLst>
        </pc:spChg>
        <pc:spChg chg="mod">
          <ac:chgData name="Viorica Scerbina" userId="0f6d29d0-0191-40d1-b46b-5f0dd9b80d87" providerId="ADAL" clId="{2E24A3FF-4F1E-4924-9921-96D5740F8E1D}" dt="2024-10-30T15:07:58.520" v="312" actId="1076"/>
          <ac:spMkLst>
            <pc:docMk/>
            <pc:sldMk cId="3828737348" sldId="272"/>
            <ac:spMk id="26" creationId="{5B3CF7A3-D95E-1D1B-B9F9-297A26AF8593}"/>
          </ac:spMkLst>
        </pc:spChg>
        <pc:spChg chg="mod">
          <ac:chgData name="Viorica Scerbina" userId="0f6d29d0-0191-40d1-b46b-5f0dd9b80d87" providerId="ADAL" clId="{2E24A3FF-4F1E-4924-9921-96D5740F8E1D}" dt="2024-10-30T15:08:00.926" v="313" actId="1076"/>
          <ac:spMkLst>
            <pc:docMk/>
            <pc:sldMk cId="3828737348" sldId="272"/>
            <ac:spMk id="28" creationId="{2ED99BB6-9546-17C4-15B8-B0EC18F22AFF}"/>
          </ac:spMkLst>
        </pc:spChg>
        <pc:spChg chg="mod">
          <ac:chgData name="Viorica Scerbina" userId="0f6d29d0-0191-40d1-b46b-5f0dd9b80d87" providerId="ADAL" clId="{2E24A3FF-4F1E-4924-9921-96D5740F8E1D}" dt="2024-10-30T15:07:06.587" v="299" actId="403"/>
          <ac:spMkLst>
            <pc:docMk/>
            <pc:sldMk cId="3828737348" sldId="272"/>
            <ac:spMk id="29" creationId="{FA60A13D-EE37-91B4-474A-28640FB56DA5}"/>
          </ac:spMkLst>
        </pc:spChg>
        <pc:spChg chg="mod">
          <ac:chgData name="Viorica Scerbina" userId="0f6d29d0-0191-40d1-b46b-5f0dd9b80d87" providerId="ADAL" clId="{2E24A3FF-4F1E-4924-9921-96D5740F8E1D}" dt="2024-10-30T15:07:06.587" v="299" actId="403"/>
          <ac:spMkLst>
            <pc:docMk/>
            <pc:sldMk cId="3828737348" sldId="272"/>
            <ac:spMk id="36" creationId="{9D9B6AF2-BF8F-668D-4712-59C4202BCB36}"/>
          </ac:spMkLst>
        </pc:spChg>
        <pc:spChg chg="mod">
          <ac:chgData name="Viorica Scerbina" userId="0f6d29d0-0191-40d1-b46b-5f0dd9b80d87" providerId="ADAL" clId="{2E24A3FF-4F1E-4924-9921-96D5740F8E1D}" dt="2024-10-30T15:07:50.891" v="311" actId="1076"/>
          <ac:spMkLst>
            <pc:docMk/>
            <pc:sldMk cId="3828737348" sldId="272"/>
            <ac:spMk id="37" creationId="{69771828-ACE9-1F8E-857D-F04E9C8091FD}"/>
          </ac:spMkLst>
        </pc:spChg>
      </pc:sldChg>
      <pc:sldChg chg="modSp mod">
        <pc:chgData name="Viorica Scerbina" userId="0f6d29d0-0191-40d1-b46b-5f0dd9b80d87" providerId="ADAL" clId="{2E24A3FF-4F1E-4924-9921-96D5740F8E1D}" dt="2024-10-30T15:06:37.908" v="296" actId="1076"/>
        <pc:sldMkLst>
          <pc:docMk/>
          <pc:sldMk cId="3703344091" sldId="273"/>
        </pc:sldMkLst>
        <pc:spChg chg="mod">
          <ac:chgData name="Viorica Scerbina" userId="0f6d29d0-0191-40d1-b46b-5f0dd9b80d87" providerId="ADAL" clId="{2E24A3FF-4F1E-4924-9921-96D5740F8E1D}" dt="2024-10-30T15:06:09.381" v="291" actId="403"/>
          <ac:spMkLst>
            <pc:docMk/>
            <pc:sldMk cId="3703344091" sldId="273"/>
            <ac:spMk id="17" creationId="{D682AC05-45B6-436E-BAA5-6EC4980AAE9E}"/>
          </ac:spMkLst>
        </pc:spChg>
        <pc:spChg chg="mod">
          <ac:chgData name="Viorica Scerbina" userId="0f6d29d0-0191-40d1-b46b-5f0dd9b80d87" providerId="ADAL" clId="{2E24A3FF-4F1E-4924-9921-96D5740F8E1D}" dt="2024-10-30T15:06:19.736" v="293" actId="403"/>
          <ac:spMkLst>
            <pc:docMk/>
            <pc:sldMk cId="3703344091" sldId="273"/>
            <ac:spMk id="22" creationId="{47ADB861-7E1F-4A42-BCBA-951F15697920}"/>
          </ac:spMkLst>
        </pc:spChg>
        <pc:spChg chg="mod">
          <ac:chgData name="Viorica Scerbina" userId="0f6d29d0-0191-40d1-b46b-5f0dd9b80d87" providerId="ADAL" clId="{2E24A3FF-4F1E-4924-9921-96D5740F8E1D}" dt="2024-10-30T15:06:15.248" v="292" actId="403"/>
          <ac:spMkLst>
            <pc:docMk/>
            <pc:sldMk cId="3703344091" sldId="273"/>
            <ac:spMk id="23" creationId="{C6ADB4F8-6F31-44F6-AF97-C4ECC6D2D03F}"/>
          </ac:spMkLst>
        </pc:spChg>
        <pc:spChg chg="mod">
          <ac:chgData name="Viorica Scerbina" userId="0f6d29d0-0191-40d1-b46b-5f0dd9b80d87" providerId="ADAL" clId="{2E24A3FF-4F1E-4924-9921-96D5740F8E1D}" dt="2024-10-30T15:06:37.908" v="296" actId="1076"/>
          <ac:spMkLst>
            <pc:docMk/>
            <pc:sldMk cId="3703344091" sldId="273"/>
            <ac:spMk id="30" creationId="{7305A6BE-D2AC-437A-BD42-7D01A550DD03}"/>
          </ac:spMkLst>
        </pc:spChg>
        <pc:spChg chg="mod">
          <ac:chgData name="Viorica Scerbina" userId="0f6d29d0-0191-40d1-b46b-5f0dd9b80d87" providerId="ADAL" clId="{2E24A3FF-4F1E-4924-9921-96D5740F8E1D}" dt="2024-10-30T15:06:32.845" v="295" actId="1076"/>
          <ac:spMkLst>
            <pc:docMk/>
            <pc:sldMk cId="3703344091" sldId="273"/>
            <ac:spMk id="31" creationId="{CB018317-9534-4CC6-B473-CBB745F8E98A}"/>
          </ac:spMkLst>
        </pc:spChg>
        <pc:spChg chg="mod">
          <ac:chgData name="Viorica Scerbina" userId="0f6d29d0-0191-40d1-b46b-5f0dd9b80d87" providerId="ADAL" clId="{2E24A3FF-4F1E-4924-9921-96D5740F8E1D}" dt="2024-10-30T15:06:32.845" v="295" actId="1076"/>
          <ac:spMkLst>
            <pc:docMk/>
            <pc:sldMk cId="3703344091" sldId="273"/>
            <ac:spMk id="32" creationId="{A25CCE84-26B6-4A64-99C4-9961C1DCA7FF}"/>
          </ac:spMkLst>
        </pc:spChg>
      </pc:sldChg>
      <pc:sldChg chg="modSp mod">
        <pc:chgData name="Viorica Scerbina" userId="0f6d29d0-0191-40d1-b46b-5f0dd9b80d87" providerId="ADAL" clId="{2E24A3FF-4F1E-4924-9921-96D5740F8E1D}" dt="2024-10-30T15:17:51.401" v="374" actId="403"/>
        <pc:sldMkLst>
          <pc:docMk/>
          <pc:sldMk cId="501048374" sldId="276"/>
        </pc:sldMkLst>
        <pc:spChg chg="mod">
          <ac:chgData name="Viorica Scerbina" userId="0f6d29d0-0191-40d1-b46b-5f0dd9b80d87" providerId="ADAL" clId="{2E24A3FF-4F1E-4924-9921-96D5740F8E1D}" dt="2024-10-30T13:16:12.607" v="57" actId="108"/>
          <ac:spMkLst>
            <pc:docMk/>
            <pc:sldMk cId="501048374" sldId="276"/>
            <ac:spMk id="8" creationId="{962ED55F-F75B-4280-A5CA-3D51FA1B49DB}"/>
          </ac:spMkLst>
        </pc:spChg>
        <pc:spChg chg="mod">
          <ac:chgData name="Viorica Scerbina" userId="0f6d29d0-0191-40d1-b46b-5f0dd9b80d87" providerId="ADAL" clId="{2E24A3FF-4F1E-4924-9921-96D5740F8E1D}" dt="2024-10-30T15:15:37.263" v="351" actId="14100"/>
          <ac:spMkLst>
            <pc:docMk/>
            <pc:sldMk cId="501048374" sldId="276"/>
            <ac:spMk id="16" creationId="{4E48E1D3-D0AA-BA35-A4C9-73DEC15BA1C9}"/>
          </ac:spMkLst>
        </pc:spChg>
        <pc:spChg chg="mod">
          <ac:chgData name="Viorica Scerbina" userId="0f6d29d0-0191-40d1-b46b-5f0dd9b80d87" providerId="ADAL" clId="{2E24A3FF-4F1E-4924-9921-96D5740F8E1D}" dt="2024-10-30T15:17:41.211" v="372" actId="1076"/>
          <ac:spMkLst>
            <pc:docMk/>
            <pc:sldMk cId="501048374" sldId="276"/>
            <ac:spMk id="17" creationId="{D682AC05-45B6-436E-BAA5-6EC4980AAE9E}"/>
          </ac:spMkLst>
        </pc:spChg>
        <pc:spChg chg="mod">
          <ac:chgData name="Viorica Scerbina" userId="0f6d29d0-0191-40d1-b46b-5f0dd9b80d87" providerId="ADAL" clId="{2E24A3FF-4F1E-4924-9921-96D5740F8E1D}" dt="2024-10-30T15:15:48.442" v="354" actId="122"/>
          <ac:spMkLst>
            <pc:docMk/>
            <pc:sldMk cId="501048374" sldId="276"/>
            <ac:spMk id="19" creationId="{5DC268B8-3B5A-46A3-BD2B-F6B936A47C54}"/>
          </ac:spMkLst>
        </pc:spChg>
        <pc:spChg chg="mod">
          <ac:chgData name="Viorica Scerbina" userId="0f6d29d0-0191-40d1-b46b-5f0dd9b80d87" providerId="ADAL" clId="{2E24A3FF-4F1E-4924-9921-96D5740F8E1D}" dt="2024-10-30T15:17:03.379" v="357" actId="1076"/>
          <ac:spMkLst>
            <pc:docMk/>
            <pc:sldMk cId="501048374" sldId="276"/>
            <ac:spMk id="22" creationId="{47ADB861-7E1F-4A42-BCBA-951F15697920}"/>
          </ac:spMkLst>
        </pc:spChg>
        <pc:spChg chg="mod">
          <ac:chgData name="Viorica Scerbina" userId="0f6d29d0-0191-40d1-b46b-5f0dd9b80d87" providerId="ADAL" clId="{2E24A3FF-4F1E-4924-9921-96D5740F8E1D}" dt="2024-10-30T15:17:00.187" v="356" actId="1076"/>
          <ac:spMkLst>
            <pc:docMk/>
            <pc:sldMk cId="501048374" sldId="276"/>
            <ac:spMk id="23" creationId="{C6ADB4F8-6F31-44F6-AF97-C4ECC6D2D03F}"/>
          </ac:spMkLst>
        </pc:spChg>
        <pc:spChg chg="mod">
          <ac:chgData name="Viorica Scerbina" userId="0f6d29d0-0191-40d1-b46b-5f0dd9b80d87" providerId="ADAL" clId="{2E24A3FF-4F1E-4924-9921-96D5740F8E1D}" dt="2024-10-30T15:15:32.238" v="350" actId="14100"/>
          <ac:spMkLst>
            <pc:docMk/>
            <pc:sldMk cId="501048374" sldId="276"/>
            <ac:spMk id="24" creationId="{3FE276C5-5C13-B28B-45B8-EB2928BFE9D5}"/>
          </ac:spMkLst>
        </pc:spChg>
        <pc:spChg chg="mod">
          <ac:chgData name="Viorica Scerbina" userId="0f6d29d0-0191-40d1-b46b-5f0dd9b80d87" providerId="ADAL" clId="{2E24A3FF-4F1E-4924-9921-96D5740F8E1D}" dt="2024-10-30T15:17:51.401" v="374" actId="403"/>
          <ac:spMkLst>
            <pc:docMk/>
            <pc:sldMk cId="501048374" sldId="276"/>
            <ac:spMk id="30" creationId="{7305A6BE-D2AC-437A-BD42-7D01A550DD03}"/>
          </ac:spMkLst>
        </pc:spChg>
        <pc:spChg chg="mod">
          <ac:chgData name="Viorica Scerbina" userId="0f6d29d0-0191-40d1-b46b-5f0dd9b80d87" providerId="ADAL" clId="{2E24A3FF-4F1E-4924-9921-96D5740F8E1D}" dt="2024-10-30T15:17:51.401" v="374" actId="403"/>
          <ac:spMkLst>
            <pc:docMk/>
            <pc:sldMk cId="501048374" sldId="276"/>
            <ac:spMk id="31" creationId="{CB018317-9534-4CC6-B473-CBB745F8E98A}"/>
          </ac:spMkLst>
        </pc:spChg>
        <pc:spChg chg="mod">
          <ac:chgData name="Viorica Scerbina" userId="0f6d29d0-0191-40d1-b46b-5f0dd9b80d87" providerId="ADAL" clId="{2E24A3FF-4F1E-4924-9921-96D5740F8E1D}" dt="2024-10-30T15:17:51.401" v="374" actId="403"/>
          <ac:spMkLst>
            <pc:docMk/>
            <pc:sldMk cId="501048374" sldId="276"/>
            <ac:spMk id="32" creationId="{A25CCE84-26B6-4A64-99C4-9961C1DCA7FF}"/>
          </ac:spMkLst>
        </pc:spChg>
        <pc:cxnChg chg="mod">
          <ac:chgData name="Viorica Scerbina" userId="0f6d29d0-0191-40d1-b46b-5f0dd9b80d87" providerId="ADAL" clId="{2E24A3FF-4F1E-4924-9921-96D5740F8E1D}" dt="2024-10-30T15:17:36.461" v="371" actId="1037"/>
          <ac:cxnSpMkLst>
            <pc:docMk/>
            <pc:sldMk cId="501048374" sldId="276"/>
            <ac:cxnSpMk id="11" creationId="{1C4FCE7C-2040-48B2-B63D-95942C41B628}"/>
          </ac:cxnSpMkLst>
        </pc:cxnChg>
        <pc:cxnChg chg="mod">
          <ac:chgData name="Viorica Scerbina" userId="0f6d29d0-0191-40d1-b46b-5f0dd9b80d87" providerId="ADAL" clId="{2E24A3FF-4F1E-4924-9921-96D5740F8E1D}" dt="2024-10-30T15:17:09.714" v="363" actId="1035"/>
          <ac:cxnSpMkLst>
            <pc:docMk/>
            <pc:sldMk cId="501048374" sldId="276"/>
            <ac:cxnSpMk id="12" creationId="{51440C31-C0D7-4E51-B053-E1A6175A4063}"/>
          </ac:cxnSpMkLst>
        </pc:cxnChg>
        <pc:cxnChg chg="mod">
          <ac:chgData name="Viorica Scerbina" userId="0f6d29d0-0191-40d1-b46b-5f0dd9b80d87" providerId="ADAL" clId="{2E24A3FF-4F1E-4924-9921-96D5740F8E1D}" dt="2024-10-30T15:10:28.353" v="333" actId="1076"/>
          <ac:cxnSpMkLst>
            <pc:docMk/>
            <pc:sldMk cId="501048374" sldId="276"/>
            <ac:cxnSpMk id="13" creationId="{43159A8E-4642-4211-BE81-E98D7B24820B}"/>
          </ac:cxnSpMkLst>
        </pc:cxnChg>
      </pc:sldChg>
      <pc:sldChg chg="modSp mod">
        <pc:chgData name="Viorica Scerbina" userId="0f6d29d0-0191-40d1-b46b-5f0dd9b80d87" providerId="ADAL" clId="{2E24A3FF-4F1E-4924-9921-96D5740F8E1D}" dt="2024-10-30T15:08:29.889" v="317" actId="403"/>
        <pc:sldMkLst>
          <pc:docMk/>
          <pc:sldMk cId="4285161956" sldId="278"/>
        </pc:sldMkLst>
        <pc:spChg chg="mod">
          <ac:chgData name="Viorica Scerbina" userId="0f6d29d0-0191-40d1-b46b-5f0dd9b80d87" providerId="ADAL" clId="{2E24A3FF-4F1E-4924-9921-96D5740F8E1D}" dt="2024-10-30T15:08:21.606" v="315" actId="403"/>
          <ac:spMkLst>
            <pc:docMk/>
            <pc:sldMk cId="4285161956" sldId="278"/>
            <ac:spMk id="2" creationId="{9805A600-2021-27ED-16BE-F9D845E8FE94}"/>
          </ac:spMkLst>
        </pc:spChg>
        <pc:spChg chg="mod">
          <ac:chgData name="Viorica Scerbina" userId="0f6d29d0-0191-40d1-b46b-5f0dd9b80d87" providerId="ADAL" clId="{2E24A3FF-4F1E-4924-9921-96D5740F8E1D}" dt="2024-10-30T15:08:29.889" v="317" actId="403"/>
          <ac:spMkLst>
            <pc:docMk/>
            <pc:sldMk cId="4285161956" sldId="278"/>
            <ac:spMk id="4" creationId="{251D5C1D-A709-AF23-257B-601894E0BAD5}"/>
          </ac:spMkLst>
        </pc:spChg>
        <pc:spChg chg="mod">
          <ac:chgData name="Viorica Scerbina" userId="0f6d29d0-0191-40d1-b46b-5f0dd9b80d87" providerId="ADAL" clId="{2E24A3FF-4F1E-4924-9921-96D5740F8E1D}" dt="2024-10-30T15:08:21.606" v="315" actId="403"/>
          <ac:spMkLst>
            <pc:docMk/>
            <pc:sldMk cId="4285161956" sldId="278"/>
            <ac:spMk id="17" creationId="{D682AC05-45B6-436E-BAA5-6EC4980AAE9E}"/>
          </ac:spMkLst>
        </pc:spChg>
        <pc:spChg chg="mod">
          <ac:chgData name="Viorica Scerbina" userId="0f6d29d0-0191-40d1-b46b-5f0dd9b80d87" providerId="ADAL" clId="{2E24A3FF-4F1E-4924-9921-96D5740F8E1D}" dt="2024-10-30T15:08:21.606" v="315" actId="403"/>
          <ac:spMkLst>
            <pc:docMk/>
            <pc:sldMk cId="4285161956" sldId="278"/>
            <ac:spMk id="22" creationId="{47ADB861-7E1F-4A42-BCBA-951F15697920}"/>
          </ac:spMkLst>
        </pc:spChg>
        <pc:spChg chg="mod">
          <ac:chgData name="Viorica Scerbina" userId="0f6d29d0-0191-40d1-b46b-5f0dd9b80d87" providerId="ADAL" clId="{2E24A3FF-4F1E-4924-9921-96D5740F8E1D}" dt="2024-10-30T15:08:21.606" v="315" actId="403"/>
          <ac:spMkLst>
            <pc:docMk/>
            <pc:sldMk cId="4285161956" sldId="278"/>
            <ac:spMk id="23" creationId="{C6ADB4F8-6F31-44F6-AF97-C4ECC6D2D03F}"/>
          </ac:spMkLst>
        </pc:spChg>
        <pc:spChg chg="mod">
          <ac:chgData name="Viorica Scerbina" userId="0f6d29d0-0191-40d1-b46b-5f0dd9b80d87" providerId="ADAL" clId="{2E24A3FF-4F1E-4924-9921-96D5740F8E1D}" dt="2024-10-30T15:08:21.606" v="315" actId="403"/>
          <ac:spMkLst>
            <pc:docMk/>
            <pc:sldMk cId="4285161956" sldId="278"/>
            <ac:spMk id="27" creationId="{25BF20BB-A49B-D23F-4AB0-E8CE3CEC05BC}"/>
          </ac:spMkLst>
        </pc:spChg>
        <pc:spChg chg="mod">
          <ac:chgData name="Viorica Scerbina" userId="0f6d29d0-0191-40d1-b46b-5f0dd9b80d87" providerId="ADAL" clId="{2E24A3FF-4F1E-4924-9921-96D5740F8E1D}" dt="2024-10-30T15:08:29.889" v="317" actId="403"/>
          <ac:spMkLst>
            <pc:docMk/>
            <pc:sldMk cId="4285161956" sldId="278"/>
            <ac:spMk id="28" creationId="{47CBA14F-F57C-7083-7BB2-7AD3F77A9D8B}"/>
          </ac:spMkLst>
        </pc:spChg>
        <pc:spChg chg="mod">
          <ac:chgData name="Viorica Scerbina" userId="0f6d29d0-0191-40d1-b46b-5f0dd9b80d87" providerId="ADAL" clId="{2E24A3FF-4F1E-4924-9921-96D5740F8E1D}" dt="2024-10-30T15:08:29.889" v="317" actId="403"/>
          <ac:spMkLst>
            <pc:docMk/>
            <pc:sldMk cId="4285161956" sldId="278"/>
            <ac:spMk id="30" creationId="{7305A6BE-D2AC-437A-BD42-7D01A550DD03}"/>
          </ac:spMkLst>
        </pc:spChg>
        <pc:spChg chg="mod">
          <ac:chgData name="Viorica Scerbina" userId="0f6d29d0-0191-40d1-b46b-5f0dd9b80d87" providerId="ADAL" clId="{2E24A3FF-4F1E-4924-9921-96D5740F8E1D}" dt="2024-10-30T15:08:29.889" v="317" actId="403"/>
          <ac:spMkLst>
            <pc:docMk/>
            <pc:sldMk cId="4285161956" sldId="278"/>
            <ac:spMk id="31" creationId="{CB018317-9534-4CC6-B473-CBB745F8E98A}"/>
          </ac:spMkLst>
        </pc:spChg>
        <pc:spChg chg="mod">
          <ac:chgData name="Viorica Scerbina" userId="0f6d29d0-0191-40d1-b46b-5f0dd9b80d87" providerId="ADAL" clId="{2E24A3FF-4F1E-4924-9921-96D5740F8E1D}" dt="2024-10-30T15:08:29.889" v="317" actId="403"/>
          <ac:spMkLst>
            <pc:docMk/>
            <pc:sldMk cId="4285161956" sldId="278"/>
            <ac:spMk id="32" creationId="{A25CCE84-26B6-4A64-99C4-9961C1DCA7FF}"/>
          </ac:spMkLst>
        </pc:spChg>
      </pc:sldChg>
      <pc:sldChg chg="modSp mod">
        <pc:chgData name="Viorica Scerbina" userId="0f6d29d0-0191-40d1-b46b-5f0dd9b80d87" providerId="ADAL" clId="{2E24A3FF-4F1E-4924-9921-96D5740F8E1D}" dt="2024-10-30T13:36:13.491" v="229" actId="27918"/>
        <pc:sldMkLst>
          <pc:docMk/>
          <pc:sldMk cId="3801206034" sldId="279"/>
        </pc:sldMkLst>
        <pc:graphicFrameChg chg="modGraphic">
          <ac:chgData name="Viorica Scerbina" userId="0f6d29d0-0191-40d1-b46b-5f0dd9b80d87" providerId="ADAL" clId="{2E24A3FF-4F1E-4924-9921-96D5740F8E1D}" dt="2024-10-30T13:34:36.056" v="224" actId="20577"/>
          <ac:graphicFrameMkLst>
            <pc:docMk/>
            <pc:sldMk cId="3801206034" sldId="279"/>
            <ac:graphicFrameMk id="2" creationId="{F2B86306-F794-D5E1-7536-A4848CD959BA}"/>
          </ac:graphicFrameMkLst>
        </pc:graphicFrameChg>
        <pc:graphicFrameChg chg="mod">
          <ac:chgData name="Viorica Scerbina" userId="0f6d29d0-0191-40d1-b46b-5f0dd9b80d87" providerId="ADAL" clId="{2E24A3FF-4F1E-4924-9921-96D5740F8E1D}" dt="2024-10-30T13:08:11.136" v="6" actId="403"/>
          <ac:graphicFrameMkLst>
            <pc:docMk/>
            <pc:sldMk cId="3801206034" sldId="279"/>
            <ac:graphicFrameMk id="6" creationId="{D8612ABB-3EEA-2CB8-3A26-7A2B1A2C9013}"/>
          </ac:graphicFrameMkLst>
        </pc:graphicFrameChg>
      </pc:sldChg>
      <pc:sldChg chg="modSp mod">
        <pc:chgData name="Viorica Scerbina" userId="0f6d29d0-0191-40d1-b46b-5f0dd9b80d87" providerId="ADAL" clId="{2E24A3FF-4F1E-4924-9921-96D5740F8E1D}" dt="2024-10-30T13:42:51.205" v="284" actId="1076"/>
        <pc:sldMkLst>
          <pc:docMk/>
          <pc:sldMk cId="1404806017" sldId="307"/>
        </pc:sldMkLst>
        <pc:graphicFrameChg chg="mod modGraphic">
          <ac:chgData name="Viorica Scerbina" userId="0f6d29d0-0191-40d1-b46b-5f0dd9b80d87" providerId="ADAL" clId="{2E24A3FF-4F1E-4924-9921-96D5740F8E1D}" dt="2024-10-30T13:42:51.205" v="284" actId="1076"/>
          <ac:graphicFrameMkLst>
            <pc:docMk/>
            <pc:sldMk cId="1404806017" sldId="307"/>
            <ac:graphicFrameMk id="4" creationId="{9EC7A5C1-228E-A1F3-8E85-A085A499D0EB}"/>
          </ac:graphicFrameMkLst>
        </pc:graphicFrameChg>
      </pc:sldChg>
      <pc:sldChg chg="addSp modSp mod">
        <pc:chgData name="Viorica Scerbina" userId="0f6d29d0-0191-40d1-b46b-5f0dd9b80d87" providerId="ADAL" clId="{2E24A3FF-4F1E-4924-9921-96D5740F8E1D}" dt="2024-10-30T13:29:40.444" v="218" actId="14734"/>
        <pc:sldMkLst>
          <pc:docMk/>
          <pc:sldMk cId="666943157" sldId="308"/>
        </pc:sldMkLst>
        <pc:graphicFrameChg chg="mod modGraphic">
          <ac:chgData name="Viorica Scerbina" userId="0f6d29d0-0191-40d1-b46b-5f0dd9b80d87" providerId="ADAL" clId="{2E24A3FF-4F1E-4924-9921-96D5740F8E1D}" dt="2024-10-30T13:29:40.444" v="218" actId="14734"/>
          <ac:graphicFrameMkLst>
            <pc:docMk/>
            <pc:sldMk cId="666943157" sldId="308"/>
            <ac:graphicFrameMk id="2" creationId="{69800903-93D0-49B3-66FF-7EF2921309A2}"/>
          </ac:graphicFrameMkLst>
        </pc:graphicFrameChg>
        <pc:graphicFrameChg chg="add mod">
          <ac:chgData name="Viorica Scerbina" userId="0f6d29d0-0191-40d1-b46b-5f0dd9b80d87" providerId="ADAL" clId="{2E24A3FF-4F1E-4924-9921-96D5740F8E1D}" dt="2024-10-30T13:17:07.589" v="64"/>
          <ac:graphicFrameMkLst>
            <pc:docMk/>
            <pc:sldMk cId="666943157" sldId="308"/>
            <ac:graphicFrameMk id="6" creationId="{C31CF1C6-B3B1-3538-A221-201FF14AFF6C}"/>
          </ac:graphicFrameMkLst>
        </pc:graphicFrameChg>
      </pc:sldChg>
      <pc:sldChg chg="modSp mod">
        <pc:chgData name="Viorica Scerbina" userId="0f6d29d0-0191-40d1-b46b-5f0dd9b80d87" providerId="ADAL" clId="{2E24A3FF-4F1E-4924-9921-96D5740F8E1D}" dt="2024-10-30T15:06:55.315" v="298" actId="403"/>
        <pc:sldMkLst>
          <pc:docMk/>
          <pc:sldMk cId="714017024" sldId="310"/>
        </pc:sldMkLst>
        <pc:spChg chg="mod">
          <ac:chgData name="Viorica Scerbina" userId="0f6d29d0-0191-40d1-b46b-5f0dd9b80d87" providerId="ADAL" clId="{2E24A3FF-4F1E-4924-9921-96D5740F8E1D}" dt="2024-10-30T15:06:46.530" v="297" actId="403"/>
          <ac:spMkLst>
            <pc:docMk/>
            <pc:sldMk cId="714017024" sldId="310"/>
            <ac:spMk id="24" creationId="{ED55418D-BB54-552E-A2BC-78C9601F2F21}"/>
          </ac:spMkLst>
        </pc:spChg>
        <pc:spChg chg="mod">
          <ac:chgData name="Viorica Scerbina" userId="0f6d29d0-0191-40d1-b46b-5f0dd9b80d87" providerId="ADAL" clId="{2E24A3FF-4F1E-4924-9921-96D5740F8E1D}" dt="2024-10-30T15:06:46.530" v="297" actId="403"/>
          <ac:spMkLst>
            <pc:docMk/>
            <pc:sldMk cId="714017024" sldId="310"/>
            <ac:spMk id="25" creationId="{E433AA0B-8127-AA7B-B2E7-8917E0746D21}"/>
          </ac:spMkLst>
        </pc:spChg>
        <pc:spChg chg="mod">
          <ac:chgData name="Viorica Scerbina" userId="0f6d29d0-0191-40d1-b46b-5f0dd9b80d87" providerId="ADAL" clId="{2E24A3FF-4F1E-4924-9921-96D5740F8E1D}" dt="2024-10-30T15:06:46.530" v="297" actId="403"/>
          <ac:spMkLst>
            <pc:docMk/>
            <pc:sldMk cId="714017024" sldId="310"/>
            <ac:spMk id="26" creationId="{2CC5E762-2412-64C2-6941-F1A308E2A0C9}"/>
          </ac:spMkLst>
        </pc:spChg>
        <pc:spChg chg="mod">
          <ac:chgData name="Viorica Scerbina" userId="0f6d29d0-0191-40d1-b46b-5f0dd9b80d87" providerId="ADAL" clId="{2E24A3FF-4F1E-4924-9921-96D5740F8E1D}" dt="2024-10-30T15:06:55.315" v="298" actId="403"/>
          <ac:spMkLst>
            <pc:docMk/>
            <pc:sldMk cId="714017024" sldId="310"/>
            <ac:spMk id="27" creationId="{D87EFF2D-E11B-E53F-96FF-B49CE3F22E6A}"/>
          </ac:spMkLst>
        </pc:spChg>
        <pc:spChg chg="mod">
          <ac:chgData name="Viorica Scerbina" userId="0f6d29d0-0191-40d1-b46b-5f0dd9b80d87" providerId="ADAL" clId="{2E24A3FF-4F1E-4924-9921-96D5740F8E1D}" dt="2024-10-30T15:06:55.315" v="298" actId="403"/>
          <ac:spMkLst>
            <pc:docMk/>
            <pc:sldMk cId="714017024" sldId="310"/>
            <ac:spMk id="28" creationId="{A2C50406-0A20-243A-C506-EB70372F729A}"/>
          </ac:spMkLst>
        </pc:spChg>
        <pc:spChg chg="mod">
          <ac:chgData name="Viorica Scerbina" userId="0f6d29d0-0191-40d1-b46b-5f0dd9b80d87" providerId="ADAL" clId="{2E24A3FF-4F1E-4924-9921-96D5740F8E1D}" dt="2024-10-30T15:06:55.315" v="298" actId="403"/>
          <ac:spMkLst>
            <pc:docMk/>
            <pc:sldMk cId="714017024" sldId="310"/>
            <ac:spMk id="29" creationId="{B1B0A70B-9029-0E06-DC48-E725549DDBD2}"/>
          </ac:spMkLst>
        </pc:spChg>
        <pc:spChg chg="mod">
          <ac:chgData name="Viorica Scerbina" userId="0f6d29d0-0191-40d1-b46b-5f0dd9b80d87" providerId="ADAL" clId="{2E24A3FF-4F1E-4924-9921-96D5740F8E1D}" dt="2024-10-30T15:06:46.530" v="297" actId="403"/>
          <ac:spMkLst>
            <pc:docMk/>
            <pc:sldMk cId="714017024" sldId="310"/>
            <ac:spMk id="33" creationId="{6A9904D1-7F46-2EF6-AFD8-1CAB8C58C9D3}"/>
          </ac:spMkLst>
        </pc:spChg>
        <pc:spChg chg="mod">
          <ac:chgData name="Viorica Scerbina" userId="0f6d29d0-0191-40d1-b46b-5f0dd9b80d87" providerId="ADAL" clId="{2E24A3FF-4F1E-4924-9921-96D5740F8E1D}" dt="2024-10-30T15:06:55.315" v="298" actId="403"/>
          <ac:spMkLst>
            <pc:docMk/>
            <pc:sldMk cId="714017024" sldId="310"/>
            <ac:spMk id="34" creationId="{05D4915A-A11D-99E2-374D-68AC633B99BF}"/>
          </ac:spMkLst>
        </pc:spChg>
        <pc:spChg chg="mod">
          <ac:chgData name="Viorica Scerbina" userId="0f6d29d0-0191-40d1-b46b-5f0dd9b80d87" providerId="ADAL" clId="{2E24A3FF-4F1E-4924-9921-96D5740F8E1D}" dt="2024-10-30T15:06:46.530" v="297" actId="403"/>
          <ac:spMkLst>
            <pc:docMk/>
            <pc:sldMk cId="714017024" sldId="310"/>
            <ac:spMk id="38" creationId="{F8324551-2D8D-CCFB-BC92-F564464BF4B4}"/>
          </ac:spMkLst>
        </pc:spChg>
        <pc:spChg chg="mod">
          <ac:chgData name="Viorica Scerbina" userId="0f6d29d0-0191-40d1-b46b-5f0dd9b80d87" providerId="ADAL" clId="{2E24A3FF-4F1E-4924-9921-96D5740F8E1D}" dt="2024-10-30T15:06:55.315" v="298" actId="403"/>
          <ac:spMkLst>
            <pc:docMk/>
            <pc:sldMk cId="714017024" sldId="310"/>
            <ac:spMk id="39" creationId="{57AC8111-FBF7-B98F-23DF-0D0A9F0DB339}"/>
          </ac:spMkLst>
        </pc:spChg>
      </pc:sldChg>
      <pc:sldChg chg="addSp modSp mod">
        <pc:chgData name="Viorica Scerbina" userId="0f6d29d0-0191-40d1-b46b-5f0dd9b80d87" providerId="ADAL" clId="{2E24A3FF-4F1E-4924-9921-96D5740F8E1D}" dt="2024-10-30T15:08:56.072" v="321" actId="1076"/>
        <pc:sldMkLst>
          <pc:docMk/>
          <pc:sldMk cId="3478454678" sldId="311"/>
        </pc:sldMkLst>
        <pc:spChg chg="add mod">
          <ac:chgData name="Viorica Scerbina" userId="0f6d29d0-0191-40d1-b46b-5f0dd9b80d87" providerId="ADAL" clId="{2E24A3FF-4F1E-4924-9921-96D5740F8E1D}" dt="2024-10-30T13:41:46.317" v="273" actId="14100"/>
          <ac:spMkLst>
            <pc:docMk/>
            <pc:sldMk cId="3478454678" sldId="311"/>
            <ac:spMk id="4" creationId="{06AB0B3C-AEE3-99C4-6467-B8732A6F3CD8}"/>
          </ac:spMkLst>
        </pc:spChg>
        <pc:spChg chg="add mod">
          <ac:chgData name="Viorica Scerbina" userId="0f6d29d0-0191-40d1-b46b-5f0dd9b80d87" providerId="ADAL" clId="{2E24A3FF-4F1E-4924-9921-96D5740F8E1D}" dt="2024-10-30T13:41:50.446" v="274" actId="14100"/>
          <ac:spMkLst>
            <pc:docMk/>
            <pc:sldMk cId="3478454678" sldId="311"/>
            <ac:spMk id="5" creationId="{0FED5103-C704-22FD-F130-8354C86F2447}"/>
          </ac:spMkLst>
        </pc:spChg>
        <pc:spChg chg="mod">
          <ac:chgData name="Viorica Scerbina" userId="0f6d29d0-0191-40d1-b46b-5f0dd9b80d87" providerId="ADAL" clId="{2E24A3FF-4F1E-4924-9921-96D5740F8E1D}" dt="2024-10-30T15:08:42.325" v="318" actId="403"/>
          <ac:spMkLst>
            <pc:docMk/>
            <pc:sldMk cId="3478454678" sldId="311"/>
            <ac:spMk id="34" creationId="{E3F3EDEB-A2E6-5D98-F976-7E2A67A5302E}"/>
          </ac:spMkLst>
        </pc:spChg>
        <pc:spChg chg="mod">
          <ac:chgData name="Viorica Scerbina" userId="0f6d29d0-0191-40d1-b46b-5f0dd9b80d87" providerId="ADAL" clId="{2E24A3FF-4F1E-4924-9921-96D5740F8E1D}" dt="2024-10-30T15:08:42.325" v="318" actId="403"/>
          <ac:spMkLst>
            <pc:docMk/>
            <pc:sldMk cId="3478454678" sldId="311"/>
            <ac:spMk id="36" creationId="{2B7CACD8-A516-989C-4BB5-6317F2942709}"/>
          </ac:spMkLst>
        </pc:spChg>
        <pc:spChg chg="mod">
          <ac:chgData name="Viorica Scerbina" userId="0f6d29d0-0191-40d1-b46b-5f0dd9b80d87" providerId="ADAL" clId="{2E24A3FF-4F1E-4924-9921-96D5740F8E1D}" dt="2024-10-30T15:08:42.325" v="318" actId="403"/>
          <ac:spMkLst>
            <pc:docMk/>
            <pc:sldMk cId="3478454678" sldId="311"/>
            <ac:spMk id="38" creationId="{B893DDA1-02DC-8945-C37D-9444DCA0FD77}"/>
          </ac:spMkLst>
        </pc:spChg>
        <pc:spChg chg="mod">
          <ac:chgData name="Viorica Scerbina" userId="0f6d29d0-0191-40d1-b46b-5f0dd9b80d87" providerId="ADAL" clId="{2E24A3FF-4F1E-4924-9921-96D5740F8E1D}" dt="2024-10-30T15:08:56.072" v="321" actId="1076"/>
          <ac:spMkLst>
            <pc:docMk/>
            <pc:sldMk cId="3478454678" sldId="311"/>
            <ac:spMk id="40" creationId="{7B989380-C36F-1EE5-49D1-60D2829ADC54}"/>
          </ac:spMkLst>
        </pc:spChg>
        <pc:spChg chg="mod">
          <ac:chgData name="Viorica Scerbina" userId="0f6d29d0-0191-40d1-b46b-5f0dd9b80d87" providerId="ADAL" clId="{2E24A3FF-4F1E-4924-9921-96D5740F8E1D}" dt="2024-10-30T15:08:56.072" v="321" actId="1076"/>
          <ac:spMkLst>
            <pc:docMk/>
            <pc:sldMk cId="3478454678" sldId="311"/>
            <ac:spMk id="42" creationId="{237A2FB5-B70D-D4A7-FED0-18113B3719DD}"/>
          </ac:spMkLst>
        </pc:spChg>
        <pc:spChg chg="mod">
          <ac:chgData name="Viorica Scerbina" userId="0f6d29d0-0191-40d1-b46b-5f0dd9b80d87" providerId="ADAL" clId="{2E24A3FF-4F1E-4924-9921-96D5740F8E1D}" dt="2024-10-30T15:08:56.072" v="321" actId="1076"/>
          <ac:spMkLst>
            <pc:docMk/>
            <pc:sldMk cId="3478454678" sldId="311"/>
            <ac:spMk id="44" creationId="{061E858B-52EB-ABEC-A16A-2CA873B4E648}"/>
          </ac:spMkLst>
        </pc:spChg>
      </pc:sldChg>
      <pc:sldChg chg="addSp modSp mod">
        <pc:chgData name="Viorica Scerbina" userId="0f6d29d0-0191-40d1-b46b-5f0dd9b80d87" providerId="ADAL" clId="{2E24A3FF-4F1E-4924-9921-96D5740F8E1D}" dt="2024-10-30T15:09:19.923" v="324" actId="403"/>
        <pc:sldMkLst>
          <pc:docMk/>
          <pc:sldMk cId="1347569202" sldId="312"/>
        </pc:sldMkLst>
        <pc:spChg chg="add mod">
          <ac:chgData name="Viorica Scerbina" userId="0f6d29d0-0191-40d1-b46b-5f0dd9b80d87" providerId="ADAL" clId="{2E24A3FF-4F1E-4924-9921-96D5740F8E1D}" dt="2024-10-30T13:41:09.571" v="269"/>
          <ac:spMkLst>
            <pc:docMk/>
            <pc:sldMk cId="1347569202" sldId="312"/>
            <ac:spMk id="2" creationId="{E07E3FBC-F589-DBE8-F655-00ED9AB7455E}"/>
          </ac:spMkLst>
        </pc:spChg>
        <pc:spChg chg="add mod">
          <ac:chgData name="Viorica Scerbina" userId="0f6d29d0-0191-40d1-b46b-5f0dd9b80d87" providerId="ADAL" clId="{2E24A3FF-4F1E-4924-9921-96D5740F8E1D}" dt="2024-10-30T13:41:57.652" v="276" actId="14100"/>
          <ac:spMkLst>
            <pc:docMk/>
            <pc:sldMk cId="1347569202" sldId="312"/>
            <ac:spMk id="3" creationId="{7635875E-E897-FE57-E59B-A1E88B12C49F}"/>
          </ac:spMkLst>
        </pc:spChg>
        <pc:spChg chg="mod">
          <ac:chgData name="Viorica Scerbina" userId="0f6d29d0-0191-40d1-b46b-5f0dd9b80d87" providerId="ADAL" clId="{2E24A3FF-4F1E-4924-9921-96D5740F8E1D}" dt="2024-10-30T15:09:19.923" v="324" actId="403"/>
          <ac:spMkLst>
            <pc:docMk/>
            <pc:sldMk cId="1347569202" sldId="312"/>
            <ac:spMk id="14" creationId="{5E401C42-2C5C-92DF-CA65-D1C393D426A0}"/>
          </ac:spMkLst>
        </pc:spChg>
        <pc:spChg chg="mod">
          <ac:chgData name="Viorica Scerbina" userId="0f6d29d0-0191-40d1-b46b-5f0dd9b80d87" providerId="ADAL" clId="{2E24A3FF-4F1E-4924-9921-96D5740F8E1D}" dt="2024-10-30T15:09:02.470" v="322" actId="403"/>
          <ac:spMkLst>
            <pc:docMk/>
            <pc:sldMk cId="1347569202" sldId="312"/>
            <ac:spMk id="29" creationId="{0C161A92-F9A5-A0F1-768E-BB0C74D94306}"/>
          </ac:spMkLst>
        </pc:spChg>
        <pc:spChg chg="mod">
          <ac:chgData name="Viorica Scerbina" userId="0f6d29d0-0191-40d1-b46b-5f0dd9b80d87" providerId="ADAL" clId="{2E24A3FF-4F1E-4924-9921-96D5740F8E1D}" dt="2024-10-30T15:09:02.470" v="322" actId="403"/>
          <ac:spMkLst>
            <pc:docMk/>
            <pc:sldMk cId="1347569202" sldId="312"/>
            <ac:spMk id="34" creationId="{CE28C55C-1354-17D5-DD4C-3751DF42E989}"/>
          </ac:spMkLst>
        </pc:spChg>
        <pc:spChg chg="mod">
          <ac:chgData name="Viorica Scerbina" userId="0f6d29d0-0191-40d1-b46b-5f0dd9b80d87" providerId="ADAL" clId="{2E24A3FF-4F1E-4924-9921-96D5740F8E1D}" dt="2024-10-30T15:09:02.470" v="322" actId="403"/>
          <ac:spMkLst>
            <pc:docMk/>
            <pc:sldMk cId="1347569202" sldId="312"/>
            <ac:spMk id="36" creationId="{157170B7-4266-E6EF-0D1B-EB2A746DB334}"/>
          </ac:spMkLst>
        </pc:spChg>
        <pc:spChg chg="mod">
          <ac:chgData name="Viorica Scerbina" userId="0f6d29d0-0191-40d1-b46b-5f0dd9b80d87" providerId="ADAL" clId="{2E24A3FF-4F1E-4924-9921-96D5740F8E1D}" dt="2024-10-30T15:09:06.315" v="323" actId="403"/>
          <ac:spMkLst>
            <pc:docMk/>
            <pc:sldMk cId="1347569202" sldId="312"/>
            <ac:spMk id="38" creationId="{C734F91F-EE46-9B24-5A54-E4C5519EA80A}"/>
          </ac:spMkLst>
        </pc:spChg>
        <pc:spChg chg="mod">
          <ac:chgData name="Viorica Scerbina" userId="0f6d29d0-0191-40d1-b46b-5f0dd9b80d87" providerId="ADAL" clId="{2E24A3FF-4F1E-4924-9921-96D5740F8E1D}" dt="2024-10-30T15:09:06.315" v="323" actId="403"/>
          <ac:spMkLst>
            <pc:docMk/>
            <pc:sldMk cId="1347569202" sldId="312"/>
            <ac:spMk id="40" creationId="{162BED67-0F2B-BDFF-570A-F1AA99803894}"/>
          </ac:spMkLst>
        </pc:spChg>
        <pc:spChg chg="mod">
          <ac:chgData name="Viorica Scerbina" userId="0f6d29d0-0191-40d1-b46b-5f0dd9b80d87" providerId="ADAL" clId="{2E24A3FF-4F1E-4924-9921-96D5740F8E1D}" dt="2024-10-30T15:09:06.315" v="323" actId="403"/>
          <ac:spMkLst>
            <pc:docMk/>
            <pc:sldMk cId="1347569202" sldId="312"/>
            <ac:spMk id="42" creationId="{B9B09F5A-FCC0-3069-100D-5E5C0D19C558}"/>
          </ac:spMkLst>
        </pc:spChg>
      </pc:sldChg>
      <pc:sldChg chg="modSp mod">
        <pc:chgData name="Viorica Scerbina" userId="0f6d29d0-0191-40d1-b46b-5f0dd9b80d87" providerId="ADAL" clId="{2E24A3FF-4F1E-4924-9921-96D5740F8E1D}" dt="2024-10-30T15:19:00.254" v="380" actId="1076"/>
        <pc:sldMkLst>
          <pc:docMk/>
          <pc:sldMk cId="2684231416" sldId="314"/>
        </pc:sldMkLst>
        <pc:graphicFrameChg chg="mod modGraphic">
          <ac:chgData name="Viorica Scerbina" userId="0f6d29d0-0191-40d1-b46b-5f0dd9b80d87" providerId="ADAL" clId="{2E24A3FF-4F1E-4924-9921-96D5740F8E1D}" dt="2024-10-30T15:19:00.254" v="380" actId="1076"/>
          <ac:graphicFrameMkLst>
            <pc:docMk/>
            <pc:sldMk cId="2684231416" sldId="314"/>
            <ac:graphicFrameMk id="2" creationId="{2C42AED7-5A88-FE70-EA65-62469D0E3933}"/>
          </ac:graphicFrameMkLst>
        </pc:graphicFrameChg>
      </pc:sldChg>
      <pc:sldChg chg="mod">
        <pc:chgData name="Viorica Scerbina" userId="0f6d29d0-0191-40d1-b46b-5f0dd9b80d87" providerId="ADAL" clId="{2E24A3FF-4F1E-4924-9921-96D5740F8E1D}" dt="2024-10-30T13:37:13.658" v="239" actId="27918"/>
        <pc:sldMkLst>
          <pc:docMk/>
          <pc:sldMk cId="1630283138" sldId="315"/>
        </pc:sldMkLst>
      </pc:sldChg>
      <pc:sldChg chg="modSp mod">
        <pc:chgData name="Viorica Scerbina" userId="0f6d29d0-0191-40d1-b46b-5f0dd9b80d87" providerId="ADAL" clId="{2E24A3FF-4F1E-4924-9921-96D5740F8E1D}" dt="2024-10-30T13:36:47.668" v="235"/>
        <pc:sldMkLst>
          <pc:docMk/>
          <pc:sldMk cId="2533250084" sldId="317"/>
        </pc:sldMkLst>
        <pc:graphicFrameChg chg="mod">
          <ac:chgData name="Viorica Scerbina" userId="0f6d29d0-0191-40d1-b46b-5f0dd9b80d87" providerId="ADAL" clId="{2E24A3FF-4F1E-4924-9921-96D5740F8E1D}" dt="2024-10-30T13:36:47.668" v="235"/>
          <ac:graphicFrameMkLst>
            <pc:docMk/>
            <pc:sldMk cId="2533250084" sldId="317"/>
            <ac:graphicFrameMk id="9" creationId="{2D9AE3B7-D09C-4FCB-9905-781A13A23651}"/>
          </ac:graphicFrameMkLst>
        </pc:graphicFrameChg>
      </pc:sldChg>
      <pc:sldChg chg="mod">
        <pc:chgData name="Viorica Scerbina" userId="0f6d29d0-0191-40d1-b46b-5f0dd9b80d87" providerId="ADAL" clId="{2E24A3FF-4F1E-4924-9921-96D5740F8E1D}" dt="2024-10-30T13:36:56.972" v="237" actId="27918"/>
        <pc:sldMkLst>
          <pc:docMk/>
          <pc:sldMk cId="852197584" sldId="319"/>
        </pc:sldMkLst>
      </pc:sldChg>
      <pc:sldChg chg="modSp mod">
        <pc:chgData name="Viorica Scerbina" userId="0f6d29d0-0191-40d1-b46b-5f0dd9b80d87" providerId="ADAL" clId="{2E24A3FF-4F1E-4924-9921-96D5740F8E1D}" dt="2024-10-30T15:04:07.495" v="288" actId="403"/>
        <pc:sldMkLst>
          <pc:docMk/>
          <pc:sldMk cId="4269223712" sldId="320"/>
        </pc:sldMkLst>
        <pc:graphicFrameChg chg="mod">
          <ac:chgData name="Viorica Scerbina" userId="0f6d29d0-0191-40d1-b46b-5f0dd9b80d87" providerId="ADAL" clId="{2E24A3FF-4F1E-4924-9921-96D5740F8E1D}" dt="2024-10-30T15:04:07.495" v="288" actId="403"/>
          <ac:graphicFrameMkLst>
            <pc:docMk/>
            <pc:sldMk cId="4269223712" sldId="320"/>
            <ac:graphicFrameMk id="4" creationId="{010927AE-0541-45BA-A3A4-221DD3FA8D5B}"/>
          </ac:graphicFrameMkLst>
        </pc:graphicFrameChg>
      </pc:sldChg>
      <pc:sldChg chg="modSp mod">
        <pc:chgData name="Viorica Scerbina" userId="0f6d29d0-0191-40d1-b46b-5f0dd9b80d87" providerId="ADAL" clId="{2E24A3FF-4F1E-4924-9921-96D5740F8E1D}" dt="2024-10-30T13:39:12.828" v="242" actId="20577"/>
        <pc:sldMkLst>
          <pc:docMk/>
          <pc:sldMk cId="1379998168" sldId="322"/>
        </pc:sldMkLst>
        <pc:spChg chg="mod">
          <ac:chgData name="Viorica Scerbina" userId="0f6d29d0-0191-40d1-b46b-5f0dd9b80d87" providerId="ADAL" clId="{2E24A3FF-4F1E-4924-9921-96D5740F8E1D}" dt="2024-10-30T13:39:12.828" v="242" actId="20577"/>
          <ac:spMkLst>
            <pc:docMk/>
            <pc:sldMk cId="1379998168" sldId="322"/>
            <ac:spMk id="8" creationId="{962ED55F-F75B-4280-A5CA-3D51FA1B49DB}"/>
          </ac:spMkLst>
        </pc:spChg>
      </pc:sldChg>
      <pc:sldChg chg="modSp mod">
        <pc:chgData name="Viorica Scerbina" userId="0f6d29d0-0191-40d1-b46b-5f0dd9b80d87" providerId="ADAL" clId="{2E24A3FF-4F1E-4924-9921-96D5740F8E1D}" dt="2024-10-30T13:38:53.250" v="240" actId="20577"/>
        <pc:sldMkLst>
          <pc:docMk/>
          <pc:sldMk cId="4286567720" sldId="324"/>
        </pc:sldMkLst>
        <pc:spChg chg="mod">
          <ac:chgData name="Viorica Scerbina" userId="0f6d29d0-0191-40d1-b46b-5f0dd9b80d87" providerId="ADAL" clId="{2E24A3FF-4F1E-4924-9921-96D5740F8E1D}" dt="2024-10-30T13:38:53.250" v="240" actId="20577"/>
          <ac:spMkLst>
            <pc:docMk/>
            <pc:sldMk cId="4286567720" sldId="324"/>
            <ac:spMk id="8" creationId="{962ED55F-F75B-4280-A5CA-3D51FA1B49DB}"/>
          </ac:spMkLst>
        </pc:spChg>
      </pc:sldChg>
    </pc:docChg>
  </pc:docChgLst>
  <pc:docChgLst>
    <pc:chgData name="Viorica Scerbina" userId="S::vscerbina@irex.org::0f6d29d0-0191-40d1-b46b-5f0dd9b80d87" providerId="AD" clId="Web-{F8B571E5-47FC-01F2-0DE6-1349149FB022}"/>
    <pc:docChg chg="modSld">
      <pc:chgData name="Viorica Scerbina" userId="S::vscerbina@irex.org::0f6d29d0-0191-40d1-b46b-5f0dd9b80d87" providerId="AD" clId="Web-{F8B571E5-47FC-01F2-0DE6-1349149FB022}" dt="2024-10-24T16:49:40.313" v="23" actId="1076"/>
      <pc:docMkLst>
        <pc:docMk/>
      </pc:docMkLst>
      <pc:sldChg chg="modSp">
        <pc:chgData name="Viorica Scerbina" userId="S::vscerbina@irex.org::0f6d29d0-0191-40d1-b46b-5f0dd9b80d87" providerId="AD" clId="Web-{F8B571E5-47FC-01F2-0DE6-1349149FB022}" dt="2024-10-24T16:36:23.866" v="1" actId="20577"/>
        <pc:sldMkLst>
          <pc:docMk/>
          <pc:sldMk cId="2519961489" sldId="277"/>
        </pc:sldMkLst>
        <pc:spChg chg="mod">
          <ac:chgData name="Viorica Scerbina" userId="S::vscerbina@irex.org::0f6d29d0-0191-40d1-b46b-5f0dd9b80d87" providerId="AD" clId="Web-{F8B571E5-47FC-01F2-0DE6-1349149FB022}" dt="2024-10-24T16:36:23.866" v="1" actId="20577"/>
          <ac:spMkLst>
            <pc:docMk/>
            <pc:sldMk cId="2519961489" sldId="277"/>
            <ac:spMk id="3" creationId="{004C6303-F6C9-9BCB-D26E-C93A7E74C7A7}"/>
          </ac:spMkLst>
        </pc:spChg>
      </pc:sldChg>
      <pc:sldChg chg="modSp">
        <pc:chgData name="Viorica Scerbina" userId="S::vscerbina@irex.org::0f6d29d0-0191-40d1-b46b-5f0dd9b80d87" providerId="AD" clId="Web-{F8B571E5-47FC-01F2-0DE6-1349149FB022}" dt="2024-10-24T16:49:40.313" v="23" actId="1076"/>
        <pc:sldMkLst>
          <pc:docMk/>
          <pc:sldMk cId="3801206034" sldId="279"/>
        </pc:sldMkLst>
        <pc:graphicFrameChg chg="mod">
          <ac:chgData name="Viorica Scerbina" userId="S::vscerbina@irex.org::0f6d29d0-0191-40d1-b46b-5f0dd9b80d87" providerId="AD" clId="Web-{F8B571E5-47FC-01F2-0DE6-1349149FB022}" dt="2024-10-24T16:49:40.313" v="23" actId="1076"/>
          <ac:graphicFrameMkLst>
            <pc:docMk/>
            <pc:sldMk cId="3801206034" sldId="279"/>
            <ac:graphicFrameMk id="6" creationId="{D8612ABB-3EEA-2CB8-3A26-7A2B1A2C9013}"/>
          </ac:graphicFrameMkLst>
        </pc:graphicFrameChg>
      </pc:sldChg>
      <pc:sldChg chg="modSp">
        <pc:chgData name="Viorica Scerbina" userId="S::vscerbina@irex.org::0f6d29d0-0191-40d1-b46b-5f0dd9b80d87" providerId="AD" clId="Web-{F8B571E5-47FC-01F2-0DE6-1349149FB022}" dt="2024-10-24T16:38:15.744" v="5" actId="20577"/>
        <pc:sldMkLst>
          <pc:docMk/>
          <pc:sldMk cId="0" sldId="297"/>
        </pc:sldMkLst>
        <pc:spChg chg="mod">
          <ac:chgData name="Viorica Scerbina" userId="S::vscerbina@irex.org::0f6d29d0-0191-40d1-b46b-5f0dd9b80d87" providerId="AD" clId="Web-{F8B571E5-47FC-01F2-0DE6-1349149FB022}" dt="2024-10-24T16:38:15.744" v="5" actId="20577"/>
          <ac:spMkLst>
            <pc:docMk/>
            <pc:sldMk cId="0" sldId="297"/>
            <ac:spMk id="4" creationId="{247B76A0-E58F-CEFF-1D14-9937EC58080A}"/>
          </ac:spMkLst>
        </pc:spChg>
      </pc:sldChg>
      <pc:sldChg chg="modSp">
        <pc:chgData name="Viorica Scerbina" userId="S::vscerbina@irex.org::0f6d29d0-0191-40d1-b46b-5f0dd9b80d87" providerId="AD" clId="Web-{F8B571E5-47FC-01F2-0DE6-1349149FB022}" dt="2024-10-24T16:40:45.921" v="22"/>
        <pc:sldMkLst>
          <pc:docMk/>
          <pc:sldMk cId="1404806017" sldId="307"/>
        </pc:sldMkLst>
        <pc:graphicFrameChg chg="mod modGraphic">
          <ac:chgData name="Viorica Scerbina" userId="S::vscerbina@irex.org::0f6d29d0-0191-40d1-b46b-5f0dd9b80d87" providerId="AD" clId="Web-{F8B571E5-47FC-01F2-0DE6-1349149FB022}" dt="2024-10-24T16:40:45.921" v="22"/>
          <ac:graphicFrameMkLst>
            <pc:docMk/>
            <pc:sldMk cId="1404806017" sldId="307"/>
            <ac:graphicFrameMk id="4" creationId="{9EC7A5C1-228E-A1F3-8E85-A085A499D0EB}"/>
          </ac:graphicFrameMkLst>
        </pc:graphicFrameChg>
      </pc:sldChg>
      <pc:sldChg chg="modSp">
        <pc:chgData name="Viorica Scerbina" userId="S::vscerbina@irex.org::0f6d29d0-0191-40d1-b46b-5f0dd9b80d87" providerId="AD" clId="Web-{F8B571E5-47FC-01F2-0DE6-1349149FB022}" dt="2024-10-24T16:39:14.528" v="7"/>
        <pc:sldMkLst>
          <pc:docMk/>
          <pc:sldMk cId="2684231416" sldId="314"/>
        </pc:sldMkLst>
        <pc:graphicFrameChg chg="mod modGraphic">
          <ac:chgData name="Viorica Scerbina" userId="S::vscerbina@irex.org::0f6d29d0-0191-40d1-b46b-5f0dd9b80d87" providerId="AD" clId="Web-{F8B571E5-47FC-01F2-0DE6-1349149FB022}" dt="2024-10-24T16:39:14.528" v="7"/>
          <ac:graphicFrameMkLst>
            <pc:docMk/>
            <pc:sldMk cId="2684231416" sldId="314"/>
            <ac:graphicFrameMk id="2" creationId="{2C42AED7-5A88-FE70-EA65-62469D0E3933}"/>
          </ac:graphicFrameMkLst>
        </pc:graphicFrameChg>
      </pc:sldChg>
    </pc:docChg>
  </pc:docChgLst>
  <pc:docChgLst>
    <pc:chgData name="Igor Mironiuc" userId="S::imironiuc@irex.org::61dccc2f-526a-4de5-a71d-7dfd73177509" providerId="AD" clId="Web-{5BBB3A12-BE9B-3C6B-1CCA-161E5595114D}"/>
    <pc:docChg chg="modSld">
      <pc:chgData name="Igor Mironiuc" userId="S::imironiuc@irex.org::61dccc2f-526a-4de5-a71d-7dfd73177509" providerId="AD" clId="Web-{5BBB3A12-BE9B-3C6B-1CCA-161E5595114D}" dt="2024-10-08T22:44:39.607" v="1" actId="14100"/>
      <pc:docMkLst>
        <pc:docMk/>
      </pc:docMkLst>
      <pc:sldChg chg="modSp">
        <pc:chgData name="Igor Mironiuc" userId="S::imironiuc@irex.org::61dccc2f-526a-4de5-a71d-7dfd73177509" providerId="AD" clId="Web-{5BBB3A12-BE9B-3C6B-1CCA-161E5595114D}" dt="2024-10-08T22:44:39.607" v="1" actId="14100"/>
        <pc:sldMkLst>
          <pc:docMk/>
          <pc:sldMk cId="0" sldId="301"/>
        </pc:sldMkLst>
        <pc:spChg chg="mod">
          <ac:chgData name="Igor Mironiuc" userId="S::imironiuc@irex.org::61dccc2f-526a-4de5-a71d-7dfd73177509" providerId="AD" clId="Web-{5BBB3A12-BE9B-3C6B-1CCA-161E5595114D}" dt="2024-10-08T22:44:39.607" v="1" actId="14100"/>
          <ac:spMkLst>
            <pc:docMk/>
            <pc:sldMk cId="0" sldId="301"/>
            <ac:spMk id="12" creationId="{CBF64B2D-D9B4-0812-A323-B2DEF9AFCDDA}"/>
          </ac:spMkLst>
        </pc:spChg>
      </pc:sldChg>
    </pc:docChg>
  </pc:docChgLst>
  <pc:docChgLst>
    <pc:chgData name="Igor Mironiuc" userId="61dccc2f-526a-4de5-a71d-7dfd73177509" providerId="ADAL" clId="{21CBF5B1-E791-472F-A603-AD18AEF2F19C}"/>
    <pc:docChg chg="undo custSel addSld delSld modSld sldOrd">
      <pc:chgData name="Igor Mironiuc" userId="61dccc2f-526a-4de5-a71d-7dfd73177509" providerId="ADAL" clId="{21CBF5B1-E791-472F-A603-AD18AEF2F19C}" dt="2024-10-08T22:43:15.361" v="1642" actId="207"/>
      <pc:docMkLst>
        <pc:docMk/>
      </pc:docMkLst>
      <pc:sldChg chg="addSp delSp modSp mod">
        <pc:chgData name="Igor Mironiuc" userId="61dccc2f-526a-4de5-a71d-7dfd73177509" providerId="ADAL" clId="{21CBF5B1-E791-472F-A603-AD18AEF2F19C}" dt="2024-10-08T22:37:32.966" v="1534" actId="20577"/>
        <pc:sldMkLst>
          <pc:docMk/>
          <pc:sldMk cId="2524600816" sldId="256"/>
        </pc:sldMkLst>
        <pc:spChg chg="mod">
          <ac:chgData name="Igor Mironiuc" userId="61dccc2f-526a-4de5-a71d-7dfd73177509" providerId="ADAL" clId="{21CBF5B1-E791-472F-A603-AD18AEF2F19C}" dt="2024-10-08T22:36:21.973" v="1528" actId="20577"/>
          <ac:spMkLst>
            <pc:docMk/>
            <pc:sldMk cId="2524600816" sldId="256"/>
            <ac:spMk id="2" creationId="{D1F21D1E-85A4-4443-B81C-7715B15E8EAF}"/>
          </ac:spMkLst>
        </pc:spChg>
        <pc:spChg chg="mod">
          <ac:chgData name="Igor Mironiuc" userId="61dccc2f-526a-4de5-a71d-7dfd73177509" providerId="ADAL" clId="{21CBF5B1-E791-472F-A603-AD18AEF2F19C}" dt="2024-10-08T22:37:32.966" v="1534" actId="20577"/>
          <ac:spMkLst>
            <pc:docMk/>
            <pc:sldMk cId="2524600816" sldId="256"/>
            <ac:spMk id="3" creationId="{CDB29EB2-A4F2-49AA-B276-0E988D746128}"/>
          </ac:spMkLst>
        </pc:spChg>
        <pc:spChg chg="mod">
          <ac:chgData name="Igor Mironiuc" userId="61dccc2f-526a-4de5-a71d-7dfd73177509" providerId="ADAL" clId="{21CBF5B1-E791-472F-A603-AD18AEF2F19C}" dt="2024-10-08T22:37:10.057" v="1532" actId="207"/>
          <ac:spMkLst>
            <pc:docMk/>
            <pc:sldMk cId="2524600816" sldId="256"/>
            <ac:spMk id="4" creationId="{78FAAC6E-1783-4DFE-A781-0B729B27CEDD}"/>
          </ac:spMkLst>
        </pc:spChg>
        <pc:picChg chg="add del">
          <ac:chgData name="Igor Mironiuc" userId="61dccc2f-526a-4de5-a71d-7dfd73177509" providerId="ADAL" clId="{21CBF5B1-E791-472F-A603-AD18AEF2F19C}" dt="2024-10-08T22:15:00.056" v="1081" actId="478"/>
          <ac:picMkLst>
            <pc:docMk/>
            <pc:sldMk cId="2524600816" sldId="256"/>
            <ac:picMk id="5" creationId="{A2280953-C682-4CBF-A4C3-D9C988977723}"/>
          </ac:picMkLst>
        </pc:picChg>
        <pc:picChg chg="add mod">
          <ac:chgData name="Igor Mironiuc" userId="61dccc2f-526a-4de5-a71d-7dfd73177509" providerId="ADAL" clId="{21CBF5B1-E791-472F-A603-AD18AEF2F19C}" dt="2024-10-08T22:14:55.626" v="1080"/>
          <ac:picMkLst>
            <pc:docMk/>
            <pc:sldMk cId="2524600816" sldId="256"/>
            <ac:picMk id="6" creationId="{3DF02EFF-7B09-9076-374E-E159888A921E}"/>
          </ac:picMkLst>
        </pc:picChg>
        <pc:picChg chg="add del">
          <ac:chgData name="Igor Mironiuc" userId="61dccc2f-526a-4de5-a71d-7dfd73177509" providerId="ADAL" clId="{21CBF5B1-E791-472F-A603-AD18AEF2F19C}" dt="2024-10-08T22:15:00.056" v="1081" actId="478"/>
          <ac:picMkLst>
            <pc:docMk/>
            <pc:sldMk cId="2524600816" sldId="256"/>
            <ac:picMk id="7" creationId="{39390B23-9880-488C-97B5-7F19DBECB260}"/>
          </ac:picMkLst>
        </pc:picChg>
        <pc:picChg chg="add mod">
          <ac:chgData name="Igor Mironiuc" userId="61dccc2f-526a-4de5-a71d-7dfd73177509" providerId="ADAL" clId="{21CBF5B1-E791-472F-A603-AD18AEF2F19C}" dt="2024-10-08T22:14:55.626" v="1080"/>
          <ac:picMkLst>
            <pc:docMk/>
            <pc:sldMk cId="2524600816" sldId="256"/>
            <ac:picMk id="9" creationId="{4F140943-A22F-B55C-D7E6-D0E9A1622999}"/>
          </ac:picMkLst>
        </pc:picChg>
      </pc:sldChg>
      <pc:sldChg chg="addSp delSp modSp mod">
        <pc:chgData name="Igor Mironiuc" userId="61dccc2f-526a-4de5-a71d-7dfd73177509" providerId="ADAL" clId="{21CBF5B1-E791-472F-A603-AD18AEF2F19C}" dt="2024-10-08T22:13:55.706" v="1063"/>
        <pc:sldMkLst>
          <pc:docMk/>
          <pc:sldMk cId="2737019171" sldId="262"/>
        </pc:sldMkLst>
        <pc:picChg chg="add mod">
          <ac:chgData name="Igor Mironiuc" userId="61dccc2f-526a-4de5-a71d-7dfd73177509" providerId="ADAL" clId="{21CBF5B1-E791-472F-A603-AD18AEF2F19C}" dt="2024-10-08T22:13:55.706" v="1063"/>
          <ac:picMkLst>
            <pc:docMk/>
            <pc:sldMk cId="2737019171" sldId="262"/>
            <ac:picMk id="3" creationId="{B9AA229D-F255-A4D4-29BE-11EE1BB01DAD}"/>
          </ac:picMkLst>
        </pc:picChg>
        <pc:picChg chg="add mod">
          <ac:chgData name="Igor Mironiuc" userId="61dccc2f-526a-4de5-a71d-7dfd73177509" providerId="ADAL" clId="{21CBF5B1-E791-472F-A603-AD18AEF2F19C}" dt="2024-10-08T22:13:55.706" v="1063"/>
          <ac:picMkLst>
            <pc:docMk/>
            <pc:sldMk cId="2737019171" sldId="262"/>
            <ac:picMk id="4" creationId="{C54936DF-1B91-BD92-D06C-CDC312BE00A7}"/>
          </ac:picMkLst>
        </pc:picChg>
        <pc:picChg chg="del">
          <ac:chgData name="Igor Mironiuc" userId="61dccc2f-526a-4de5-a71d-7dfd73177509" providerId="ADAL" clId="{21CBF5B1-E791-472F-A603-AD18AEF2F19C}" dt="2024-10-08T22:13:54.668" v="1062" actId="478"/>
          <ac:picMkLst>
            <pc:docMk/>
            <pc:sldMk cId="2737019171" sldId="262"/>
            <ac:picMk id="5" creationId="{3849C58E-0563-4B06-9455-6BDCAB9202BA}"/>
          </ac:picMkLst>
        </pc:picChg>
        <pc:picChg chg="del">
          <ac:chgData name="Igor Mironiuc" userId="61dccc2f-526a-4de5-a71d-7dfd73177509" providerId="ADAL" clId="{21CBF5B1-E791-472F-A603-AD18AEF2F19C}" dt="2024-10-08T22:13:54.668" v="1062" actId="478"/>
          <ac:picMkLst>
            <pc:docMk/>
            <pc:sldMk cId="2737019171" sldId="262"/>
            <ac:picMk id="6" creationId="{D05C4A81-6A7E-4B7D-AFCA-50C08C75F1DA}"/>
          </ac:picMkLst>
        </pc:picChg>
      </pc:sldChg>
      <pc:sldChg chg="addSp delSp modSp mod">
        <pc:chgData name="Igor Mironiuc" userId="61dccc2f-526a-4de5-a71d-7dfd73177509" providerId="ADAL" clId="{21CBF5B1-E791-472F-A603-AD18AEF2F19C}" dt="2024-10-08T22:38:54.125" v="1539"/>
        <pc:sldMkLst>
          <pc:docMk/>
          <pc:sldMk cId="3417106888" sldId="264"/>
        </pc:sldMkLst>
        <pc:spChg chg="add mod">
          <ac:chgData name="Igor Mironiuc" userId="61dccc2f-526a-4de5-a71d-7dfd73177509" providerId="ADAL" clId="{21CBF5B1-E791-472F-A603-AD18AEF2F19C}" dt="2024-10-08T22:38:54.125" v="1539"/>
          <ac:spMkLst>
            <pc:docMk/>
            <pc:sldMk cId="3417106888" sldId="264"/>
            <ac:spMk id="7" creationId="{FC74861F-D68E-221B-6ECA-8DF7375968AD}"/>
          </ac:spMkLst>
        </pc:spChg>
        <pc:picChg chg="add mod">
          <ac:chgData name="Igor Mironiuc" userId="61dccc2f-526a-4de5-a71d-7dfd73177509" providerId="ADAL" clId="{21CBF5B1-E791-472F-A603-AD18AEF2F19C}" dt="2024-10-08T22:20:09.985" v="1127"/>
          <ac:picMkLst>
            <pc:docMk/>
            <pc:sldMk cId="3417106888" sldId="264"/>
            <ac:picMk id="2" creationId="{E674655A-927A-F7AA-0A78-8D3725BEF11A}"/>
          </ac:picMkLst>
        </pc:picChg>
        <pc:picChg chg="del">
          <ac:chgData name="Igor Mironiuc" userId="61dccc2f-526a-4de5-a71d-7dfd73177509" providerId="ADAL" clId="{21CBF5B1-E791-472F-A603-AD18AEF2F19C}" dt="2024-10-08T22:20:09.325" v="1126" actId="478"/>
          <ac:picMkLst>
            <pc:docMk/>
            <pc:sldMk cId="3417106888" sldId="264"/>
            <ac:picMk id="3" creationId="{A9088B56-0D81-45D5-9CF1-9E0192161939}"/>
          </ac:picMkLst>
        </pc:picChg>
        <pc:picChg chg="del">
          <ac:chgData name="Igor Mironiuc" userId="61dccc2f-526a-4de5-a71d-7dfd73177509" providerId="ADAL" clId="{21CBF5B1-E791-472F-A603-AD18AEF2F19C}" dt="2024-10-08T22:20:09.325" v="1126" actId="478"/>
          <ac:picMkLst>
            <pc:docMk/>
            <pc:sldMk cId="3417106888" sldId="264"/>
            <ac:picMk id="4" creationId="{06F5F3EF-87F2-4D28-83D9-9745F7760A97}"/>
          </ac:picMkLst>
        </pc:picChg>
        <pc:picChg chg="add mod">
          <ac:chgData name="Igor Mironiuc" userId="61dccc2f-526a-4de5-a71d-7dfd73177509" providerId="ADAL" clId="{21CBF5B1-E791-472F-A603-AD18AEF2F19C}" dt="2024-10-08T22:20:09.985" v="1127"/>
          <ac:picMkLst>
            <pc:docMk/>
            <pc:sldMk cId="3417106888" sldId="264"/>
            <ac:picMk id="5" creationId="{CC8F4E23-46F5-ABAC-19AB-4D21AE40BC01}"/>
          </ac:picMkLst>
        </pc:picChg>
      </pc:sldChg>
      <pc:sldChg chg="addSp delSp modSp mod">
        <pc:chgData name="Igor Mironiuc" userId="61dccc2f-526a-4de5-a71d-7dfd73177509" providerId="ADAL" clId="{21CBF5B1-E791-472F-A603-AD18AEF2F19C}" dt="2024-10-08T22:38:35.400" v="1538" actId="207"/>
        <pc:sldMkLst>
          <pc:docMk/>
          <pc:sldMk cId="1113565175" sldId="267"/>
        </pc:sldMkLst>
        <pc:spChg chg="mod">
          <ac:chgData name="Igor Mironiuc" userId="61dccc2f-526a-4de5-a71d-7dfd73177509" providerId="ADAL" clId="{21CBF5B1-E791-472F-A603-AD18AEF2F19C}" dt="2024-10-08T22:38:35.400" v="1538" actId="207"/>
          <ac:spMkLst>
            <pc:docMk/>
            <pc:sldMk cId="1113565175" sldId="267"/>
            <ac:spMk id="4" creationId="{05AD632C-5E09-E2A9-D73B-E0A18CA6FBE2}"/>
          </ac:spMkLst>
        </pc:spChg>
        <pc:picChg chg="add mod">
          <ac:chgData name="Igor Mironiuc" userId="61dccc2f-526a-4de5-a71d-7dfd73177509" providerId="ADAL" clId="{21CBF5B1-E791-472F-A603-AD18AEF2F19C}" dt="2024-10-08T22:19:35.805" v="1117"/>
          <ac:picMkLst>
            <pc:docMk/>
            <pc:sldMk cId="1113565175" sldId="267"/>
            <ac:picMk id="2" creationId="{F3C38251-287A-5015-4C3A-104AF5A1BE63}"/>
          </ac:picMkLst>
        </pc:picChg>
        <pc:picChg chg="add mod">
          <ac:chgData name="Igor Mironiuc" userId="61dccc2f-526a-4de5-a71d-7dfd73177509" providerId="ADAL" clId="{21CBF5B1-E791-472F-A603-AD18AEF2F19C}" dt="2024-10-08T22:19:35.805" v="1117"/>
          <ac:picMkLst>
            <pc:docMk/>
            <pc:sldMk cId="1113565175" sldId="267"/>
            <ac:picMk id="5" creationId="{D88503F4-4A7F-6DF5-C2A8-C5CD95693DDC}"/>
          </ac:picMkLst>
        </pc:picChg>
        <pc:picChg chg="del">
          <ac:chgData name="Igor Mironiuc" userId="61dccc2f-526a-4de5-a71d-7dfd73177509" providerId="ADAL" clId="{21CBF5B1-E791-472F-A603-AD18AEF2F19C}" dt="2024-10-08T22:19:34.665" v="1116" actId="478"/>
          <ac:picMkLst>
            <pc:docMk/>
            <pc:sldMk cId="1113565175" sldId="267"/>
            <ac:picMk id="8" creationId="{095E9652-CCC3-441B-9142-AE688163DE28}"/>
          </ac:picMkLst>
        </pc:picChg>
        <pc:picChg chg="del">
          <ac:chgData name="Igor Mironiuc" userId="61dccc2f-526a-4de5-a71d-7dfd73177509" providerId="ADAL" clId="{21CBF5B1-E791-472F-A603-AD18AEF2F19C}" dt="2024-10-08T22:19:34.665" v="1116" actId="478"/>
          <ac:picMkLst>
            <pc:docMk/>
            <pc:sldMk cId="1113565175" sldId="267"/>
            <ac:picMk id="9" creationId="{F1A94257-BE4C-4D27-908D-2682E49883E7}"/>
          </ac:picMkLst>
        </pc:picChg>
      </pc:sldChg>
      <pc:sldChg chg="addSp delSp modSp mod">
        <pc:chgData name="Igor Mironiuc" userId="61dccc2f-526a-4de5-a71d-7dfd73177509" providerId="ADAL" clId="{21CBF5B1-E791-472F-A603-AD18AEF2F19C}" dt="2024-10-08T22:36:09.797" v="1526" actId="207"/>
        <pc:sldMkLst>
          <pc:docMk/>
          <pc:sldMk cId="3156961525" sldId="269"/>
        </pc:sldMkLst>
        <pc:spChg chg="mod">
          <ac:chgData name="Igor Mironiuc" userId="61dccc2f-526a-4de5-a71d-7dfd73177509" providerId="ADAL" clId="{21CBF5B1-E791-472F-A603-AD18AEF2F19C}" dt="2024-10-08T22:36:09.797" v="1526" actId="207"/>
          <ac:spMkLst>
            <pc:docMk/>
            <pc:sldMk cId="3156961525" sldId="269"/>
            <ac:spMk id="10" creationId="{2957FDB9-2CD0-427A-AA92-2FD2E4A83429}"/>
          </ac:spMkLst>
        </pc:spChg>
        <pc:picChg chg="add mod">
          <ac:chgData name="Igor Mironiuc" userId="61dccc2f-526a-4de5-a71d-7dfd73177509" providerId="ADAL" clId="{21CBF5B1-E791-472F-A603-AD18AEF2F19C}" dt="2024-10-08T22:14:49.086" v="1078"/>
          <ac:picMkLst>
            <pc:docMk/>
            <pc:sldMk cId="3156961525" sldId="269"/>
            <ac:picMk id="2" creationId="{B9D6C55F-F603-A53A-311F-7CDA7787D6D6}"/>
          </ac:picMkLst>
        </pc:picChg>
        <pc:picChg chg="add mod">
          <ac:chgData name="Igor Mironiuc" userId="61dccc2f-526a-4de5-a71d-7dfd73177509" providerId="ADAL" clId="{21CBF5B1-E791-472F-A603-AD18AEF2F19C}" dt="2024-10-08T22:14:49.086" v="1078"/>
          <ac:picMkLst>
            <pc:docMk/>
            <pc:sldMk cId="3156961525" sldId="269"/>
            <ac:picMk id="3" creationId="{1A1E398C-69EA-AC8C-1CDE-45A2A2992232}"/>
          </ac:picMkLst>
        </pc:picChg>
        <pc:picChg chg="del">
          <ac:chgData name="Igor Mironiuc" userId="61dccc2f-526a-4de5-a71d-7dfd73177509" providerId="ADAL" clId="{21CBF5B1-E791-472F-A603-AD18AEF2F19C}" dt="2024-10-08T22:14:48.416" v="1077" actId="478"/>
          <ac:picMkLst>
            <pc:docMk/>
            <pc:sldMk cId="3156961525" sldId="269"/>
            <ac:picMk id="5" creationId="{3849C58E-0563-4B06-9455-6BDCAB9202BA}"/>
          </ac:picMkLst>
        </pc:picChg>
        <pc:picChg chg="del">
          <ac:chgData name="Igor Mironiuc" userId="61dccc2f-526a-4de5-a71d-7dfd73177509" providerId="ADAL" clId="{21CBF5B1-E791-472F-A603-AD18AEF2F19C}" dt="2024-10-08T22:14:48.416" v="1077" actId="478"/>
          <ac:picMkLst>
            <pc:docMk/>
            <pc:sldMk cId="3156961525" sldId="269"/>
            <ac:picMk id="6" creationId="{D05C4A81-6A7E-4B7D-AFCA-50C08C75F1DA}"/>
          </ac:picMkLst>
        </pc:picChg>
      </pc:sldChg>
      <pc:sldChg chg="addSp delSp modSp mod">
        <pc:chgData name="Igor Mironiuc" userId="61dccc2f-526a-4de5-a71d-7dfd73177509" providerId="ADAL" clId="{21CBF5B1-E791-472F-A603-AD18AEF2F19C}" dt="2024-10-08T22:28:45.483" v="1423" actId="255"/>
        <pc:sldMkLst>
          <pc:docMk/>
          <pc:sldMk cId="3828737348" sldId="272"/>
        </pc:sldMkLst>
        <pc:spChg chg="mod">
          <ac:chgData name="Igor Mironiuc" userId="61dccc2f-526a-4de5-a71d-7dfd73177509" providerId="ADAL" clId="{21CBF5B1-E791-472F-A603-AD18AEF2F19C}" dt="2024-10-08T22:28:45.483" v="1423" actId="255"/>
          <ac:spMkLst>
            <pc:docMk/>
            <pc:sldMk cId="3828737348" sldId="272"/>
            <ac:spMk id="9" creationId="{07C7778F-3DD4-4BFD-A605-6868364E5708}"/>
          </ac:spMkLst>
        </pc:spChg>
        <pc:spChg chg="mod">
          <ac:chgData name="Igor Mironiuc" userId="61dccc2f-526a-4de5-a71d-7dfd73177509" providerId="ADAL" clId="{21CBF5B1-E791-472F-A603-AD18AEF2F19C}" dt="2024-10-08T21:52:02.908" v="209" actId="12788"/>
          <ac:spMkLst>
            <pc:docMk/>
            <pc:sldMk cId="3828737348" sldId="272"/>
            <ac:spMk id="16" creationId="{0EE265C7-05A4-9066-9C2D-F989D1D55D90}"/>
          </ac:spMkLst>
        </pc:spChg>
        <pc:spChg chg="mod">
          <ac:chgData name="Igor Mironiuc" userId="61dccc2f-526a-4de5-a71d-7dfd73177509" providerId="ADAL" clId="{21CBF5B1-E791-472F-A603-AD18AEF2F19C}" dt="2024-10-08T21:52:21.011" v="211" actId="12788"/>
          <ac:spMkLst>
            <pc:docMk/>
            <pc:sldMk cId="3828737348" sldId="272"/>
            <ac:spMk id="20" creationId="{758CE096-CAEE-55E2-8273-BF99E3D71062}"/>
          </ac:spMkLst>
        </pc:spChg>
        <pc:spChg chg="mod">
          <ac:chgData name="Igor Mironiuc" userId="61dccc2f-526a-4de5-a71d-7dfd73177509" providerId="ADAL" clId="{21CBF5B1-E791-472F-A603-AD18AEF2F19C}" dt="2024-10-08T21:52:29.227" v="212" actId="12788"/>
          <ac:spMkLst>
            <pc:docMk/>
            <pc:sldMk cId="3828737348" sldId="272"/>
            <ac:spMk id="21" creationId="{997634DE-B09B-5ECE-FBA1-2A27ADB43CF3}"/>
          </ac:spMkLst>
        </pc:spChg>
        <pc:spChg chg="mod">
          <ac:chgData name="Igor Mironiuc" userId="61dccc2f-526a-4de5-a71d-7dfd73177509" providerId="ADAL" clId="{21CBF5B1-E791-472F-A603-AD18AEF2F19C}" dt="2024-10-08T21:52:02.908" v="209" actId="12788"/>
          <ac:spMkLst>
            <pc:docMk/>
            <pc:sldMk cId="3828737348" sldId="272"/>
            <ac:spMk id="24" creationId="{FD556C30-C042-F656-72D4-4B278D7314A2}"/>
          </ac:spMkLst>
        </pc:spChg>
        <pc:spChg chg="mod">
          <ac:chgData name="Igor Mironiuc" userId="61dccc2f-526a-4de5-a71d-7dfd73177509" providerId="ADAL" clId="{21CBF5B1-E791-472F-A603-AD18AEF2F19C}" dt="2024-10-08T21:52:12.020" v="210" actId="12788"/>
          <ac:spMkLst>
            <pc:docMk/>
            <pc:sldMk cId="3828737348" sldId="272"/>
            <ac:spMk id="25" creationId="{273F84B3-3456-659B-0C9F-A509EFD41554}"/>
          </ac:spMkLst>
        </pc:spChg>
        <pc:spChg chg="mod">
          <ac:chgData name="Igor Mironiuc" userId="61dccc2f-526a-4de5-a71d-7dfd73177509" providerId="ADAL" clId="{21CBF5B1-E791-472F-A603-AD18AEF2F19C}" dt="2024-10-08T21:52:29.227" v="212" actId="12788"/>
          <ac:spMkLst>
            <pc:docMk/>
            <pc:sldMk cId="3828737348" sldId="272"/>
            <ac:spMk id="26" creationId="{5B3CF7A3-D95E-1D1B-B9F9-297A26AF8593}"/>
          </ac:spMkLst>
        </pc:spChg>
        <pc:spChg chg="mod">
          <ac:chgData name="Igor Mironiuc" userId="61dccc2f-526a-4de5-a71d-7dfd73177509" providerId="ADAL" clId="{21CBF5B1-E791-472F-A603-AD18AEF2F19C}" dt="2024-10-08T21:52:21.011" v="211" actId="12788"/>
          <ac:spMkLst>
            <pc:docMk/>
            <pc:sldMk cId="3828737348" sldId="272"/>
            <ac:spMk id="28" creationId="{2ED99BB6-9546-17C4-15B8-B0EC18F22AFF}"/>
          </ac:spMkLst>
        </pc:spChg>
        <pc:spChg chg="mod">
          <ac:chgData name="Igor Mironiuc" userId="61dccc2f-526a-4de5-a71d-7dfd73177509" providerId="ADAL" clId="{21CBF5B1-E791-472F-A603-AD18AEF2F19C}" dt="2024-10-08T21:52:12.020" v="210" actId="12788"/>
          <ac:spMkLst>
            <pc:docMk/>
            <pc:sldMk cId="3828737348" sldId="272"/>
            <ac:spMk id="29" creationId="{FA60A13D-EE37-91B4-474A-28640FB56DA5}"/>
          </ac:spMkLst>
        </pc:spChg>
        <pc:spChg chg="mod">
          <ac:chgData name="Igor Mironiuc" userId="61dccc2f-526a-4de5-a71d-7dfd73177509" providerId="ADAL" clId="{21CBF5B1-E791-472F-A603-AD18AEF2F19C}" dt="2024-10-08T21:52:43.896" v="230" actId="1038"/>
          <ac:spMkLst>
            <pc:docMk/>
            <pc:sldMk cId="3828737348" sldId="272"/>
            <ac:spMk id="36" creationId="{9D9B6AF2-BF8F-668D-4712-59C4202BCB36}"/>
          </ac:spMkLst>
        </pc:spChg>
        <pc:spChg chg="mod">
          <ac:chgData name="Igor Mironiuc" userId="61dccc2f-526a-4de5-a71d-7dfd73177509" providerId="ADAL" clId="{21CBF5B1-E791-472F-A603-AD18AEF2F19C}" dt="2024-10-08T21:52:43.896" v="230" actId="1038"/>
          <ac:spMkLst>
            <pc:docMk/>
            <pc:sldMk cId="3828737348" sldId="272"/>
            <ac:spMk id="37" creationId="{69771828-ACE9-1F8E-857D-F04E9C8091FD}"/>
          </ac:spMkLst>
        </pc:spChg>
        <pc:picChg chg="add mod">
          <ac:chgData name="Igor Mironiuc" userId="61dccc2f-526a-4de5-a71d-7dfd73177509" providerId="ADAL" clId="{21CBF5B1-E791-472F-A603-AD18AEF2F19C}" dt="2024-10-08T22:13:49.100" v="1061"/>
          <ac:picMkLst>
            <pc:docMk/>
            <pc:sldMk cId="3828737348" sldId="272"/>
            <ac:picMk id="3" creationId="{82524E3E-AF3B-AAF8-02EC-BCEFF838E915}"/>
          </ac:picMkLst>
        </pc:picChg>
        <pc:picChg chg="del">
          <ac:chgData name="Igor Mironiuc" userId="61dccc2f-526a-4de5-a71d-7dfd73177509" providerId="ADAL" clId="{21CBF5B1-E791-472F-A603-AD18AEF2F19C}" dt="2024-10-08T22:13:47.816" v="1060" actId="478"/>
          <ac:picMkLst>
            <pc:docMk/>
            <pc:sldMk cId="3828737348" sldId="272"/>
            <ac:picMk id="5" creationId="{3849C58E-0563-4B06-9455-6BDCAB9202BA}"/>
          </ac:picMkLst>
        </pc:picChg>
        <pc:picChg chg="del">
          <ac:chgData name="Igor Mironiuc" userId="61dccc2f-526a-4de5-a71d-7dfd73177509" providerId="ADAL" clId="{21CBF5B1-E791-472F-A603-AD18AEF2F19C}" dt="2024-10-08T22:13:47.816" v="1060" actId="478"/>
          <ac:picMkLst>
            <pc:docMk/>
            <pc:sldMk cId="3828737348" sldId="272"/>
            <ac:picMk id="6" creationId="{D05C4A81-6A7E-4B7D-AFCA-50C08C75F1DA}"/>
          </ac:picMkLst>
        </pc:picChg>
        <pc:picChg chg="add mod">
          <ac:chgData name="Igor Mironiuc" userId="61dccc2f-526a-4de5-a71d-7dfd73177509" providerId="ADAL" clId="{21CBF5B1-E791-472F-A603-AD18AEF2F19C}" dt="2024-10-08T22:13:49.100" v="1061"/>
          <ac:picMkLst>
            <pc:docMk/>
            <pc:sldMk cId="3828737348" sldId="272"/>
            <ac:picMk id="11" creationId="{FE396E42-E10D-3BE1-1D2B-50BE9FE16231}"/>
          </ac:picMkLst>
        </pc:picChg>
        <pc:cxnChg chg="mod">
          <ac:chgData name="Igor Mironiuc" userId="61dccc2f-526a-4de5-a71d-7dfd73177509" providerId="ADAL" clId="{21CBF5B1-E791-472F-A603-AD18AEF2F19C}" dt="2024-10-08T21:52:12.020" v="210" actId="12788"/>
          <ac:cxnSpMkLst>
            <pc:docMk/>
            <pc:sldMk cId="3828737348" sldId="272"/>
            <ac:cxnSpMk id="2" creationId="{343AF717-D243-50F0-1BC2-C22D1F007500}"/>
          </ac:cxnSpMkLst>
        </pc:cxnChg>
        <pc:cxnChg chg="mod">
          <ac:chgData name="Igor Mironiuc" userId="61dccc2f-526a-4de5-a71d-7dfd73177509" providerId="ADAL" clId="{21CBF5B1-E791-472F-A603-AD18AEF2F19C}" dt="2024-10-08T21:52:02.908" v="209" actId="12788"/>
          <ac:cxnSpMkLst>
            <pc:docMk/>
            <pc:sldMk cId="3828737348" sldId="272"/>
            <ac:cxnSpMk id="4" creationId="{3274BC49-3BA1-A6CD-9980-85DCDACDC6A8}"/>
          </ac:cxnSpMkLst>
        </pc:cxnChg>
        <pc:cxnChg chg="mod">
          <ac:chgData name="Igor Mironiuc" userId="61dccc2f-526a-4de5-a71d-7dfd73177509" providerId="ADAL" clId="{21CBF5B1-E791-472F-A603-AD18AEF2F19C}" dt="2024-10-08T21:52:29.227" v="212" actId="12788"/>
          <ac:cxnSpMkLst>
            <pc:docMk/>
            <pc:sldMk cId="3828737348" sldId="272"/>
            <ac:cxnSpMk id="14" creationId="{2D936D68-C4F0-BFA5-CEB7-003017E6023E}"/>
          </ac:cxnSpMkLst>
        </pc:cxnChg>
        <pc:cxnChg chg="mod">
          <ac:chgData name="Igor Mironiuc" userId="61dccc2f-526a-4de5-a71d-7dfd73177509" providerId="ADAL" clId="{21CBF5B1-E791-472F-A603-AD18AEF2F19C}" dt="2024-10-08T21:52:43.896" v="230" actId="1038"/>
          <ac:cxnSpMkLst>
            <pc:docMk/>
            <pc:sldMk cId="3828737348" sldId="272"/>
            <ac:cxnSpMk id="27" creationId="{98F076E4-4688-1585-90A9-82FB226CFF84}"/>
          </ac:cxnSpMkLst>
        </pc:cxnChg>
        <pc:cxnChg chg="mod">
          <ac:chgData name="Igor Mironiuc" userId="61dccc2f-526a-4de5-a71d-7dfd73177509" providerId="ADAL" clId="{21CBF5B1-E791-472F-A603-AD18AEF2F19C}" dt="2024-10-08T21:52:21.011" v="211" actId="12788"/>
          <ac:cxnSpMkLst>
            <pc:docMk/>
            <pc:sldMk cId="3828737348" sldId="272"/>
            <ac:cxnSpMk id="38" creationId="{64E5A269-EED3-0CA0-AF3C-FBA11DB4A058}"/>
          </ac:cxnSpMkLst>
        </pc:cxnChg>
      </pc:sldChg>
      <pc:sldChg chg="addSp delSp modSp mod">
        <pc:chgData name="Igor Mironiuc" userId="61dccc2f-526a-4de5-a71d-7dfd73177509" providerId="ADAL" clId="{21CBF5B1-E791-472F-A603-AD18AEF2F19C}" dt="2024-10-08T22:28:17.606" v="1420" actId="255"/>
        <pc:sldMkLst>
          <pc:docMk/>
          <pc:sldMk cId="3703344091" sldId="273"/>
        </pc:sldMkLst>
        <pc:spChg chg="mod">
          <ac:chgData name="Igor Mironiuc" userId="61dccc2f-526a-4de5-a71d-7dfd73177509" providerId="ADAL" clId="{21CBF5B1-E791-472F-A603-AD18AEF2F19C}" dt="2024-10-08T21:54:27.838" v="296" actId="12788"/>
          <ac:spMkLst>
            <pc:docMk/>
            <pc:sldMk cId="3703344091" sldId="273"/>
            <ac:spMk id="17" creationId="{D682AC05-45B6-436E-BAA5-6EC4980AAE9E}"/>
          </ac:spMkLst>
        </pc:spChg>
        <pc:spChg chg="mod">
          <ac:chgData name="Igor Mironiuc" userId="61dccc2f-526a-4de5-a71d-7dfd73177509" providerId="ADAL" clId="{21CBF5B1-E791-472F-A603-AD18AEF2F19C}" dt="2024-10-08T22:28:17.606" v="1420" actId="255"/>
          <ac:spMkLst>
            <pc:docMk/>
            <pc:sldMk cId="3703344091" sldId="273"/>
            <ac:spMk id="20" creationId="{F7C5CE97-6224-48BB-8EB4-5F7EDE7481E3}"/>
          </ac:spMkLst>
        </pc:spChg>
        <pc:spChg chg="mod">
          <ac:chgData name="Igor Mironiuc" userId="61dccc2f-526a-4de5-a71d-7dfd73177509" providerId="ADAL" clId="{21CBF5B1-E791-472F-A603-AD18AEF2F19C}" dt="2024-10-08T21:54:50.496" v="300" actId="1037"/>
          <ac:spMkLst>
            <pc:docMk/>
            <pc:sldMk cId="3703344091" sldId="273"/>
            <ac:spMk id="22" creationId="{47ADB861-7E1F-4A42-BCBA-951F15697920}"/>
          </ac:spMkLst>
        </pc:spChg>
        <pc:spChg chg="mod">
          <ac:chgData name="Igor Mironiuc" userId="61dccc2f-526a-4de5-a71d-7dfd73177509" providerId="ADAL" clId="{21CBF5B1-E791-472F-A603-AD18AEF2F19C}" dt="2024-10-08T21:54:37.006" v="297" actId="12788"/>
          <ac:spMkLst>
            <pc:docMk/>
            <pc:sldMk cId="3703344091" sldId="273"/>
            <ac:spMk id="23" creationId="{C6ADB4F8-6F31-44F6-AF97-C4ECC6D2D03F}"/>
          </ac:spMkLst>
        </pc:spChg>
        <pc:spChg chg="mod">
          <ac:chgData name="Igor Mironiuc" userId="61dccc2f-526a-4de5-a71d-7dfd73177509" providerId="ADAL" clId="{21CBF5B1-E791-472F-A603-AD18AEF2F19C}" dt="2024-10-08T21:54:27.838" v="296" actId="12788"/>
          <ac:spMkLst>
            <pc:docMk/>
            <pc:sldMk cId="3703344091" sldId="273"/>
            <ac:spMk id="30" creationId="{7305A6BE-D2AC-437A-BD42-7D01A550DD03}"/>
          </ac:spMkLst>
        </pc:spChg>
        <pc:spChg chg="mod">
          <ac:chgData name="Igor Mironiuc" userId="61dccc2f-526a-4de5-a71d-7dfd73177509" providerId="ADAL" clId="{21CBF5B1-E791-472F-A603-AD18AEF2F19C}" dt="2024-10-08T21:54:37.006" v="297" actId="12788"/>
          <ac:spMkLst>
            <pc:docMk/>
            <pc:sldMk cId="3703344091" sldId="273"/>
            <ac:spMk id="31" creationId="{CB018317-9534-4CC6-B473-CBB745F8E98A}"/>
          </ac:spMkLst>
        </pc:spChg>
        <pc:spChg chg="mod">
          <ac:chgData name="Igor Mironiuc" userId="61dccc2f-526a-4de5-a71d-7dfd73177509" providerId="ADAL" clId="{21CBF5B1-E791-472F-A603-AD18AEF2F19C}" dt="2024-10-08T21:54:50.496" v="300" actId="1037"/>
          <ac:spMkLst>
            <pc:docMk/>
            <pc:sldMk cId="3703344091" sldId="273"/>
            <ac:spMk id="32" creationId="{A25CCE84-26B6-4A64-99C4-9961C1DCA7FF}"/>
          </ac:spMkLst>
        </pc:spChg>
        <pc:picChg chg="add mod">
          <ac:chgData name="Igor Mironiuc" userId="61dccc2f-526a-4de5-a71d-7dfd73177509" providerId="ADAL" clId="{21CBF5B1-E791-472F-A603-AD18AEF2F19C}" dt="2024-10-08T22:13:23.376" v="1055"/>
          <ac:picMkLst>
            <pc:docMk/>
            <pc:sldMk cId="3703344091" sldId="273"/>
            <ac:picMk id="2" creationId="{A93ECE5A-2A40-8413-B5A2-E3EDA6E8B9E7}"/>
          </ac:picMkLst>
        </pc:picChg>
        <pc:picChg chg="add mod">
          <ac:chgData name="Igor Mironiuc" userId="61dccc2f-526a-4de5-a71d-7dfd73177509" providerId="ADAL" clId="{21CBF5B1-E791-472F-A603-AD18AEF2F19C}" dt="2024-10-08T22:13:23.376" v="1055"/>
          <ac:picMkLst>
            <pc:docMk/>
            <pc:sldMk cId="3703344091" sldId="273"/>
            <ac:picMk id="4" creationId="{A3491F1C-8BB4-83DD-84C0-8CB4CF6A7C11}"/>
          </ac:picMkLst>
        </pc:picChg>
        <pc:picChg chg="del">
          <ac:chgData name="Igor Mironiuc" userId="61dccc2f-526a-4de5-a71d-7dfd73177509" providerId="ADAL" clId="{21CBF5B1-E791-472F-A603-AD18AEF2F19C}" dt="2024-10-08T22:13:22.282" v="1054" actId="478"/>
          <ac:picMkLst>
            <pc:docMk/>
            <pc:sldMk cId="3703344091" sldId="273"/>
            <ac:picMk id="5" creationId="{3849C58E-0563-4B06-9455-6BDCAB9202BA}"/>
          </ac:picMkLst>
        </pc:picChg>
        <pc:picChg chg="del">
          <ac:chgData name="Igor Mironiuc" userId="61dccc2f-526a-4de5-a71d-7dfd73177509" providerId="ADAL" clId="{21CBF5B1-E791-472F-A603-AD18AEF2F19C}" dt="2024-10-08T22:13:22.282" v="1054" actId="478"/>
          <ac:picMkLst>
            <pc:docMk/>
            <pc:sldMk cId="3703344091" sldId="273"/>
            <ac:picMk id="6" creationId="{D05C4A81-6A7E-4B7D-AFCA-50C08C75F1DA}"/>
          </ac:picMkLst>
        </pc:picChg>
        <pc:cxnChg chg="mod">
          <ac:chgData name="Igor Mironiuc" userId="61dccc2f-526a-4de5-a71d-7dfd73177509" providerId="ADAL" clId="{21CBF5B1-E791-472F-A603-AD18AEF2F19C}" dt="2024-10-08T21:54:37.006" v="297" actId="12788"/>
          <ac:cxnSpMkLst>
            <pc:docMk/>
            <pc:sldMk cId="3703344091" sldId="273"/>
            <ac:cxnSpMk id="3" creationId="{877C0990-17AF-47A9-9DD3-AF4FE4F9DBB1}"/>
          </ac:cxnSpMkLst>
        </pc:cxnChg>
        <pc:cxnChg chg="mod">
          <ac:chgData name="Igor Mironiuc" userId="61dccc2f-526a-4de5-a71d-7dfd73177509" providerId="ADAL" clId="{21CBF5B1-E791-472F-A603-AD18AEF2F19C}" dt="2024-10-08T21:54:27.838" v="296" actId="12788"/>
          <ac:cxnSpMkLst>
            <pc:docMk/>
            <pc:sldMk cId="3703344091" sldId="273"/>
            <ac:cxnSpMk id="11" creationId="{1C4FCE7C-2040-48B2-B63D-95942C41B628}"/>
          </ac:cxnSpMkLst>
        </pc:cxnChg>
        <pc:cxnChg chg="mod">
          <ac:chgData name="Igor Mironiuc" userId="61dccc2f-526a-4de5-a71d-7dfd73177509" providerId="ADAL" clId="{21CBF5B1-E791-472F-A603-AD18AEF2F19C}" dt="2024-10-08T21:54:50.496" v="300" actId="1037"/>
          <ac:cxnSpMkLst>
            <pc:docMk/>
            <pc:sldMk cId="3703344091" sldId="273"/>
            <ac:cxnSpMk id="12" creationId="{51440C31-C0D7-4E51-B053-E1A6175A4063}"/>
          </ac:cxnSpMkLst>
        </pc:cxnChg>
      </pc:sldChg>
      <pc:sldChg chg="addSp delSp modSp mod">
        <pc:chgData name="Igor Mironiuc" userId="61dccc2f-526a-4de5-a71d-7dfd73177509" providerId="ADAL" clId="{21CBF5B1-E791-472F-A603-AD18AEF2F19C}" dt="2024-10-08T22:27:22.478" v="1414" actId="255"/>
        <pc:sldMkLst>
          <pc:docMk/>
          <pc:sldMk cId="1084850684" sldId="275"/>
        </pc:sldMkLst>
        <pc:spChg chg="mod">
          <ac:chgData name="Igor Mironiuc" userId="61dccc2f-526a-4de5-a71d-7dfd73177509" providerId="ADAL" clId="{21CBF5B1-E791-472F-A603-AD18AEF2F19C}" dt="2024-10-08T22:27:22.478" v="1414" actId="255"/>
          <ac:spMkLst>
            <pc:docMk/>
            <pc:sldMk cId="1084850684" sldId="275"/>
            <ac:spMk id="20" creationId="{F7C5CE97-6224-48BB-8EB4-5F7EDE7481E3}"/>
          </ac:spMkLst>
        </pc:spChg>
        <pc:picChg chg="add mod">
          <ac:chgData name="Igor Mironiuc" userId="61dccc2f-526a-4de5-a71d-7dfd73177509" providerId="ADAL" clId="{21CBF5B1-E791-472F-A603-AD18AEF2F19C}" dt="2024-10-08T22:19:11.385" v="1109"/>
          <ac:picMkLst>
            <pc:docMk/>
            <pc:sldMk cId="1084850684" sldId="275"/>
            <ac:picMk id="2" creationId="{2B9241E5-D8CD-3BD4-A222-B6C5501C4ECB}"/>
          </ac:picMkLst>
        </pc:picChg>
        <pc:picChg chg="add mod">
          <ac:chgData name="Igor Mironiuc" userId="61dccc2f-526a-4de5-a71d-7dfd73177509" providerId="ADAL" clId="{21CBF5B1-E791-472F-A603-AD18AEF2F19C}" dt="2024-10-08T22:19:11.385" v="1109"/>
          <ac:picMkLst>
            <pc:docMk/>
            <pc:sldMk cId="1084850684" sldId="275"/>
            <ac:picMk id="3" creationId="{54DEA438-A34F-4A79-168A-79691F4CE2E2}"/>
          </ac:picMkLst>
        </pc:picChg>
        <pc:picChg chg="del">
          <ac:chgData name="Igor Mironiuc" userId="61dccc2f-526a-4de5-a71d-7dfd73177509" providerId="ADAL" clId="{21CBF5B1-E791-472F-A603-AD18AEF2F19C}" dt="2024-10-08T22:19:10.557" v="1108" actId="478"/>
          <ac:picMkLst>
            <pc:docMk/>
            <pc:sldMk cId="1084850684" sldId="275"/>
            <ac:picMk id="5" creationId="{3849C58E-0563-4B06-9455-6BDCAB9202BA}"/>
          </ac:picMkLst>
        </pc:picChg>
        <pc:picChg chg="del">
          <ac:chgData name="Igor Mironiuc" userId="61dccc2f-526a-4de5-a71d-7dfd73177509" providerId="ADAL" clId="{21CBF5B1-E791-472F-A603-AD18AEF2F19C}" dt="2024-10-08T22:19:10.557" v="1108" actId="478"/>
          <ac:picMkLst>
            <pc:docMk/>
            <pc:sldMk cId="1084850684" sldId="275"/>
            <ac:picMk id="6" creationId="{D05C4A81-6A7E-4B7D-AFCA-50C08C75F1DA}"/>
          </ac:picMkLst>
        </pc:picChg>
      </pc:sldChg>
      <pc:sldChg chg="addSp modSp mod">
        <pc:chgData name="Igor Mironiuc" userId="61dccc2f-526a-4de5-a71d-7dfd73177509" providerId="ADAL" clId="{21CBF5B1-E791-472F-A603-AD18AEF2F19C}" dt="2024-10-08T22:29:22.933" v="1428" actId="207"/>
        <pc:sldMkLst>
          <pc:docMk/>
          <pc:sldMk cId="501048374" sldId="276"/>
        </pc:sldMkLst>
        <pc:spChg chg="mod">
          <ac:chgData name="Igor Mironiuc" userId="61dccc2f-526a-4de5-a71d-7dfd73177509" providerId="ADAL" clId="{21CBF5B1-E791-472F-A603-AD18AEF2F19C}" dt="2024-10-08T22:29:22.933" v="1428" actId="207"/>
          <ac:spMkLst>
            <pc:docMk/>
            <pc:sldMk cId="501048374" sldId="276"/>
            <ac:spMk id="8" creationId="{962ED55F-F75B-4280-A5CA-3D51FA1B49DB}"/>
          </ac:spMkLst>
        </pc:spChg>
        <pc:spChg chg="mod">
          <ac:chgData name="Igor Mironiuc" userId="61dccc2f-526a-4de5-a71d-7dfd73177509" providerId="ADAL" clId="{21CBF5B1-E791-472F-A603-AD18AEF2F19C}" dt="2024-10-08T22:12:26.034" v="980" actId="1036"/>
          <ac:spMkLst>
            <pc:docMk/>
            <pc:sldMk cId="501048374" sldId="276"/>
            <ac:spMk id="10" creationId="{2957FDB9-2CD0-427A-AA92-2FD2E4A83429}"/>
          </ac:spMkLst>
        </pc:spChg>
        <pc:spChg chg="add mod">
          <ac:chgData name="Igor Mironiuc" userId="61dccc2f-526a-4de5-a71d-7dfd73177509" providerId="ADAL" clId="{21CBF5B1-E791-472F-A603-AD18AEF2F19C}" dt="2024-10-08T22:12:26.034" v="980" actId="1036"/>
          <ac:spMkLst>
            <pc:docMk/>
            <pc:sldMk cId="501048374" sldId="276"/>
            <ac:spMk id="15" creationId="{8E0D6414-012A-F0E6-1B0F-5CD7BD445B25}"/>
          </ac:spMkLst>
        </pc:spChg>
        <pc:spChg chg="add mod">
          <ac:chgData name="Igor Mironiuc" userId="61dccc2f-526a-4de5-a71d-7dfd73177509" providerId="ADAL" clId="{21CBF5B1-E791-472F-A603-AD18AEF2F19C}" dt="2024-10-08T22:12:26.034" v="980" actId="1036"/>
          <ac:spMkLst>
            <pc:docMk/>
            <pc:sldMk cId="501048374" sldId="276"/>
            <ac:spMk id="16" creationId="{4E48E1D3-D0AA-BA35-A4C9-73DEC15BA1C9}"/>
          </ac:spMkLst>
        </pc:spChg>
        <pc:spChg chg="mod">
          <ac:chgData name="Igor Mironiuc" userId="61dccc2f-526a-4de5-a71d-7dfd73177509" providerId="ADAL" clId="{21CBF5B1-E791-472F-A603-AD18AEF2F19C}" dt="2024-10-08T22:12:26.034" v="980" actId="1036"/>
          <ac:spMkLst>
            <pc:docMk/>
            <pc:sldMk cId="501048374" sldId="276"/>
            <ac:spMk id="17" creationId="{D682AC05-45B6-436E-BAA5-6EC4980AAE9E}"/>
          </ac:spMkLst>
        </pc:spChg>
        <pc:spChg chg="mod">
          <ac:chgData name="Igor Mironiuc" userId="61dccc2f-526a-4de5-a71d-7dfd73177509" providerId="ADAL" clId="{21CBF5B1-E791-472F-A603-AD18AEF2F19C}" dt="2024-10-08T22:12:26.034" v="980" actId="1036"/>
          <ac:spMkLst>
            <pc:docMk/>
            <pc:sldMk cId="501048374" sldId="276"/>
            <ac:spMk id="18" creationId="{A66C211D-CF50-4B59-96FE-20FC22559EF9}"/>
          </ac:spMkLst>
        </pc:spChg>
        <pc:spChg chg="mod">
          <ac:chgData name="Igor Mironiuc" userId="61dccc2f-526a-4de5-a71d-7dfd73177509" providerId="ADAL" clId="{21CBF5B1-E791-472F-A603-AD18AEF2F19C}" dt="2024-10-08T22:12:26.034" v="980" actId="1036"/>
          <ac:spMkLst>
            <pc:docMk/>
            <pc:sldMk cId="501048374" sldId="276"/>
            <ac:spMk id="19" creationId="{5DC268B8-3B5A-46A3-BD2B-F6B936A47C54}"/>
          </ac:spMkLst>
        </pc:spChg>
        <pc:spChg chg="mod">
          <ac:chgData name="Igor Mironiuc" userId="61dccc2f-526a-4de5-a71d-7dfd73177509" providerId="ADAL" clId="{21CBF5B1-E791-472F-A603-AD18AEF2F19C}" dt="2024-10-08T22:12:07.552" v="956" actId="255"/>
          <ac:spMkLst>
            <pc:docMk/>
            <pc:sldMk cId="501048374" sldId="276"/>
            <ac:spMk id="20" creationId="{F7C5CE97-6224-48BB-8EB4-5F7EDE7481E3}"/>
          </ac:spMkLst>
        </pc:spChg>
        <pc:spChg chg="add mod">
          <ac:chgData name="Igor Mironiuc" userId="61dccc2f-526a-4de5-a71d-7dfd73177509" providerId="ADAL" clId="{21CBF5B1-E791-472F-A603-AD18AEF2F19C}" dt="2024-10-08T22:12:26.034" v="980" actId="1036"/>
          <ac:spMkLst>
            <pc:docMk/>
            <pc:sldMk cId="501048374" sldId="276"/>
            <ac:spMk id="21" creationId="{D2082136-C985-F46B-7EFF-872E7625FDB3}"/>
          </ac:spMkLst>
        </pc:spChg>
        <pc:spChg chg="mod">
          <ac:chgData name="Igor Mironiuc" userId="61dccc2f-526a-4de5-a71d-7dfd73177509" providerId="ADAL" clId="{21CBF5B1-E791-472F-A603-AD18AEF2F19C}" dt="2024-10-08T22:12:26.034" v="980" actId="1036"/>
          <ac:spMkLst>
            <pc:docMk/>
            <pc:sldMk cId="501048374" sldId="276"/>
            <ac:spMk id="22" creationId="{47ADB861-7E1F-4A42-BCBA-951F15697920}"/>
          </ac:spMkLst>
        </pc:spChg>
        <pc:spChg chg="mod">
          <ac:chgData name="Igor Mironiuc" userId="61dccc2f-526a-4de5-a71d-7dfd73177509" providerId="ADAL" clId="{21CBF5B1-E791-472F-A603-AD18AEF2F19C}" dt="2024-10-08T22:12:26.034" v="980" actId="1036"/>
          <ac:spMkLst>
            <pc:docMk/>
            <pc:sldMk cId="501048374" sldId="276"/>
            <ac:spMk id="23" creationId="{C6ADB4F8-6F31-44F6-AF97-C4ECC6D2D03F}"/>
          </ac:spMkLst>
        </pc:spChg>
        <pc:spChg chg="add mod">
          <ac:chgData name="Igor Mironiuc" userId="61dccc2f-526a-4de5-a71d-7dfd73177509" providerId="ADAL" clId="{21CBF5B1-E791-472F-A603-AD18AEF2F19C}" dt="2024-10-08T22:12:26.034" v="980" actId="1036"/>
          <ac:spMkLst>
            <pc:docMk/>
            <pc:sldMk cId="501048374" sldId="276"/>
            <ac:spMk id="24" creationId="{3FE276C5-5C13-B28B-45B8-EB2928BFE9D5}"/>
          </ac:spMkLst>
        </pc:spChg>
        <pc:spChg chg="mod">
          <ac:chgData name="Igor Mironiuc" userId="61dccc2f-526a-4de5-a71d-7dfd73177509" providerId="ADAL" clId="{21CBF5B1-E791-472F-A603-AD18AEF2F19C}" dt="2024-10-08T22:12:26.034" v="980" actId="1036"/>
          <ac:spMkLst>
            <pc:docMk/>
            <pc:sldMk cId="501048374" sldId="276"/>
            <ac:spMk id="30" creationId="{7305A6BE-D2AC-437A-BD42-7D01A550DD03}"/>
          </ac:spMkLst>
        </pc:spChg>
        <pc:spChg chg="mod">
          <ac:chgData name="Igor Mironiuc" userId="61dccc2f-526a-4de5-a71d-7dfd73177509" providerId="ADAL" clId="{21CBF5B1-E791-472F-A603-AD18AEF2F19C}" dt="2024-10-08T22:12:26.034" v="980" actId="1036"/>
          <ac:spMkLst>
            <pc:docMk/>
            <pc:sldMk cId="501048374" sldId="276"/>
            <ac:spMk id="31" creationId="{CB018317-9534-4CC6-B473-CBB745F8E98A}"/>
          </ac:spMkLst>
        </pc:spChg>
        <pc:spChg chg="mod">
          <ac:chgData name="Igor Mironiuc" userId="61dccc2f-526a-4de5-a71d-7dfd73177509" providerId="ADAL" clId="{21CBF5B1-E791-472F-A603-AD18AEF2F19C}" dt="2024-10-08T22:12:26.034" v="980" actId="1036"/>
          <ac:spMkLst>
            <pc:docMk/>
            <pc:sldMk cId="501048374" sldId="276"/>
            <ac:spMk id="32" creationId="{A25CCE84-26B6-4A64-99C4-9961C1DCA7FF}"/>
          </ac:spMkLst>
        </pc:spChg>
        <pc:picChg chg="mod">
          <ac:chgData name="Igor Mironiuc" userId="61dccc2f-526a-4de5-a71d-7dfd73177509" providerId="ADAL" clId="{21CBF5B1-E791-472F-A603-AD18AEF2F19C}" dt="2024-10-08T22:12:45.017" v="1018" actId="14100"/>
          <ac:picMkLst>
            <pc:docMk/>
            <pc:sldMk cId="501048374" sldId="276"/>
            <ac:picMk id="5" creationId="{3849C58E-0563-4B06-9455-6BDCAB9202BA}"/>
          </ac:picMkLst>
        </pc:picChg>
        <pc:picChg chg="mod">
          <ac:chgData name="Igor Mironiuc" userId="61dccc2f-526a-4de5-a71d-7dfd73177509" providerId="ADAL" clId="{21CBF5B1-E791-472F-A603-AD18AEF2F19C}" dt="2024-10-08T22:12:52.346" v="1047" actId="1038"/>
          <ac:picMkLst>
            <pc:docMk/>
            <pc:sldMk cId="501048374" sldId="276"/>
            <ac:picMk id="6" creationId="{D05C4A81-6A7E-4B7D-AFCA-50C08C75F1DA}"/>
          </ac:picMkLst>
        </pc:picChg>
        <pc:cxnChg chg="mod">
          <ac:chgData name="Igor Mironiuc" userId="61dccc2f-526a-4de5-a71d-7dfd73177509" providerId="ADAL" clId="{21CBF5B1-E791-472F-A603-AD18AEF2F19C}" dt="2024-10-08T22:12:26.034" v="980" actId="1036"/>
          <ac:cxnSpMkLst>
            <pc:docMk/>
            <pc:sldMk cId="501048374" sldId="276"/>
            <ac:cxnSpMk id="3" creationId="{877C0990-17AF-47A9-9DD3-AF4FE4F9DBB1}"/>
          </ac:cxnSpMkLst>
        </pc:cxnChg>
        <pc:cxnChg chg="mod">
          <ac:chgData name="Igor Mironiuc" userId="61dccc2f-526a-4de5-a71d-7dfd73177509" providerId="ADAL" clId="{21CBF5B1-E791-472F-A603-AD18AEF2F19C}" dt="2024-10-08T22:12:26.034" v="980" actId="1036"/>
          <ac:cxnSpMkLst>
            <pc:docMk/>
            <pc:sldMk cId="501048374" sldId="276"/>
            <ac:cxnSpMk id="11" creationId="{1C4FCE7C-2040-48B2-B63D-95942C41B628}"/>
          </ac:cxnSpMkLst>
        </pc:cxnChg>
        <pc:cxnChg chg="mod">
          <ac:chgData name="Igor Mironiuc" userId="61dccc2f-526a-4de5-a71d-7dfd73177509" providerId="ADAL" clId="{21CBF5B1-E791-472F-A603-AD18AEF2F19C}" dt="2024-10-08T22:12:26.034" v="980" actId="1036"/>
          <ac:cxnSpMkLst>
            <pc:docMk/>
            <pc:sldMk cId="501048374" sldId="276"/>
            <ac:cxnSpMk id="12" creationId="{51440C31-C0D7-4E51-B053-E1A6175A4063}"/>
          </ac:cxnSpMkLst>
        </pc:cxnChg>
        <pc:cxnChg chg="mod">
          <ac:chgData name="Igor Mironiuc" userId="61dccc2f-526a-4de5-a71d-7dfd73177509" providerId="ADAL" clId="{21CBF5B1-E791-472F-A603-AD18AEF2F19C}" dt="2024-10-08T22:12:26.034" v="980" actId="1036"/>
          <ac:cxnSpMkLst>
            <pc:docMk/>
            <pc:sldMk cId="501048374" sldId="276"/>
            <ac:cxnSpMk id="13" creationId="{43159A8E-4642-4211-BE81-E98D7B24820B}"/>
          </ac:cxnSpMkLst>
        </pc:cxnChg>
      </pc:sldChg>
      <pc:sldChg chg="addSp delSp modSp mod">
        <pc:chgData name="Igor Mironiuc" userId="61dccc2f-526a-4de5-a71d-7dfd73177509" providerId="ADAL" clId="{21CBF5B1-E791-472F-A603-AD18AEF2F19C}" dt="2024-10-08T22:27:29.512" v="1415" actId="255"/>
        <pc:sldMkLst>
          <pc:docMk/>
          <pc:sldMk cId="2519961489" sldId="277"/>
        </pc:sldMkLst>
        <pc:spChg chg="mod">
          <ac:chgData name="Igor Mironiuc" userId="61dccc2f-526a-4de5-a71d-7dfd73177509" providerId="ADAL" clId="{21CBF5B1-E791-472F-A603-AD18AEF2F19C}" dt="2024-10-08T22:27:29.512" v="1415" actId="255"/>
          <ac:spMkLst>
            <pc:docMk/>
            <pc:sldMk cId="2519961489" sldId="277"/>
            <ac:spMk id="3" creationId="{004C6303-F6C9-9BCB-D26E-C93A7E74C7A7}"/>
          </ac:spMkLst>
        </pc:spChg>
        <pc:picChg chg="del">
          <ac:chgData name="Igor Mironiuc" userId="61dccc2f-526a-4de5-a71d-7dfd73177509" providerId="ADAL" clId="{21CBF5B1-E791-472F-A603-AD18AEF2F19C}" dt="2024-10-08T22:19:15.848" v="1110" actId="478"/>
          <ac:picMkLst>
            <pc:docMk/>
            <pc:sldMk cId="2519961489" sldId="277"/>
            <ac:picMk id="5" creationId="{3849C58E-0563-4B06-9455-6BDCAB9202BA}"/>
          </ac:picMkLst>
        </pc:picChg>
        <pc:picChg chg="del">
          <ac:chgData name="Igor Mironiuc" userId="61dccc2f-526a-4de5-a71d-7dfd73177509" providerId="ADAL" clId="{21CBF5B1-E791-472F-A603-AD18AEF2F19C}" dt="2024-10-08T22:19:15.848" v="1110" actId="478"/>
          <ac:picMkLst>
            <pc:docMk/>
            <pc:sldMk cId="2519961489" sldId="277"/>
            <ac:picMk id="6" creationId="{D05C4A81-6A7E-4B7D-AFCA-50C08C75F1DA}"/>
          </ac:picMkLst>
        </pc:picChg>
        <pc:picChg chg="add mod">
          <ac:chgData name="Igor Mironiuc" userId="61dccc2f-526a-4de5-a71d-7dfd73177509" providerId="ADAL" clId="{21CBF5B1-E791-472F-A603-AD18AEF2F19C}" dt="2024-10-08T22:19:16.471" v="1111"/>
          <ac:picMkLst>
            <pc:docMk/>
            <pc:sldMk cId="2519961489" sldId="277"/>
            <ac:picMk id="9" creationId="{AC45ED7D-D422-0FAC-3F84-1120EC16B6DA}"/>
          </ac:picMkLst>
        </pc:picChg>
        <pc:picChg chg="add mod">
          <ac:chgData name="Igor Mironiuc" userId="61dccc2f-526a-4de5-a71d-7dfd73177509" providerId="ADAL" clId="{21CBF5B1-E791-472F-A603-AD18AEF2F19C}" dt="2024-10-08T22:19:16.471" v="1111"/>
          <ac:picMkLst>
            <pc:docMk/>
            <pc:sldMk cId="2519961489" sldId="277"/>
            <ac:picMk id="10" creationId="{4812A2CE-0560-6ECF-626F-4D2542D51FC8}"/>
          </ac:picMkLst>
        </pc:picChg>
      </pc:sldChg>
      <pc:sldChg chg="addSp delSp modSp mod">
        <pc:chgData name="Igor Mironiuc" userId="61dccc2f-526a-4de5-a71d-7dfd73177509" providerId="ADAL" clId="{21CBF5B1-E791-472F-A603-AD18AEF2F19C}" dt="2024-10-08T22:28:37.793" v="1422" actId="255"/>
        <pc:sldMkLst>
          <pc:docMk/>
          <pc:sldMk cId="4285161956" sldId="278"/>
        </pc:sldMkLst>
        <pc:spChg chg="mod">
          <ac:chgData name="Igor Mironiuc" userId="61dccc2f-526a-4de5-a71d-7dfd73177509" providerId="ADAL" clId="{21CBF5B1-E791-472F-A603-AD18AEF2F19C}" dt="2024-10-08T21:51:38.817" v="208" actId="1038"/>
          <ac:spMkLst>
            <pc:docMk/>
            <pc:sldMk cId="4285161956" sldId="278"/>
            <ac:spMk id="2" creationId="{9805A600-2021-27ED-16BE-F9D845E8FE94}"/>
          </ac:spMkLst>
        </pc:spChg>
        <pc:spChg chg="mod">
          <ac:chgData name="Igor Mironiuc" userId="61dccc2f-526a-4de5-a71d-7dfd73177509" providerId="ADAL" clId="{21CBF5B1-E791-472F-A603-AD18AEF2F19C}" dt="2024-10-08T21:51:38.817" v="208" actId="1038"/>
          <ac:spMkLst>
            <pc:docMk/>
            <pc:sldMk cId="4285161956" sldId="278"/>
            <ac:spMk id="4" creationId="{251D5C1D-A709-AF23-257B-601894E0BAD5}"/>
          </ac:spMkLst>
        </pc:spChg>
        <pc:spChg chg="mod">
          <ac:chgData name="Igor Mironiuc" userId="61dccc2f-526a-4de5-a71d-7dfd73177509" providerId="ADAL" clId="{21CBF5B1-E791-472F-A603-AD18AEF2F19C}" dt="2024-10-08T22:28:37.793" v="1422" actId="255"/>
          <ac:spMkLst>
            <pc:docMk/>
            <pc:sldMk cId="4285161956" sldId="278"/>
            <ac:spMk id="9" creationId="{07C7778F-3DD4-4BFD-A605-6868364E5708}"/>
          </ac:spMkLst>
        </pc:spChg>
        <pc:spChg chg="mod">
          <ac:chgData name="Igor Mironiuc" userId="61dccc2f-526a-4de5-a71d-7dfd73177509" providerId="ADAL" clId="{21CBF5B1-E791-472F-A603-AD18AEF2F19C}" dt="2024-10-08T21:51:00.973" v="181" actId="12788"/>
          <ac:spMkLst>
            <pc:docMk/>
            <pc:sldMk cId="4285161956" sldId="278"/>
            <ac:spMk id="17" creationId="{D682AC05-45B6-436E-BAA5-6EC4980AAE9E}"/>
          </ac:spMkLst>
        </pc:spChg>
        <pc:spChg chg="mod">
          <ac:chgData name="Igor Mironiuc" userId="61dccc2f-526a-4de5-a71d-7dfd73177509" providerId="ADAL" clId="{21CBF5B1-E791-472F-A603-AD18AEF2F19C}" dt="2024-10-08T21:50:51.397" v="180" actId="12788"/>
          <ac:spMkLst>
            <pc:docMk/>
            <pc:sldMk cId="4285161956" sldId="278"/>
            <ac:spMk id="22" creationId="{47ADB861-7E1F-4A42-BCBA-951F15697920}"/>
          </ac:spMkLst>
        </pc:spChg>
        <pc:spChg chg="mod">
          <ac:chgData name="Igor Mironiuc" userId="61dccc2f-526a-4de5-a71d-7dfd73177509" providerId="ADAL" clId="{21CBF5B1-E791-472F-A603-AD18AEF2F19C}" dt="2024-10-08T21:51:25.801" v="183" actId="12788"/>
          <ac:spMkLst>
            <pc:docMk/>
            <pc:sldMk cId="4285161956" sldId="278"/>
            <ac:spMk id="23" creationId="{C6ADB4F8-6F31-44F6-AF97-C4ECC6D2D03F}"/>
          </ac:spMkLst>
        </pc:spChg>
        <pc:spChg chg="mod">
          <ac:chgData name="Igor Mironiuc" userId="61dccc2f-526a-4de5-a71d-7dfd73177509" providerId="ADAL" clId="{21CBF5B1-E791-472F-A603-AD18AEF2F19C}" dt="2024-10-08T21:51:15.187" v="182" actId="12788"/>
          <ac:spMkLst>
            <pc:docMk/>
            <pc:sldMk cId="4285161956" sldId="278"/>
            <ac:spMk id="27" creationId="{25BF20BB-A49B-D23F-4AB0-E8CE3CEC05BC}"/>
          </ac:spMkLst>
        </pc:spChg>
        <pc:spChg chg="mod">
          <ac:chgData name="Igor Mironiuc" userId="61dccc2f-526a-4de5-a71d-7dfd73177509" providerId="ADAL" clId="{21CBF5B1-E791-472F-A603-AD18AEF2F19C}" dt="2024-10-08T21:51:15.187" v="182" actId="12788"/>
          <ac:spMkLst>
            <pc:docMk/>
            <pc:sldMk cId="4285161956" sldId="278"/>
            <ac:spMk id="28" creationId="{47CBA14F-F57C-7083-7BB2-7AD3F77A9D8B}"/>
          </ac:spMkLst>
        </pc:spChg>
        <pc:spChg chg="mod">
          <ac:chgData name="Igor Mironiuc" userId="61dccc2f-526a-4de5-a71d-7dfd73177509" providerId="ADAL" clId="{21CBF5B1-E791-472F-A603-AD18AEF2F19C}" dt="2024-10-08T21:51:00.973" v="181" actId="12788"/>
          <ac:spMkLst>
            <pc:docMk/>
            <pc:sldMk cId="4285161956" sldId="278"/>
            <ac:spMk id="30" creationId="{7305A6BE-D2AC-437A-BD42-7D01A550DD03}"/>
          </ac:spMkLst>
        </pc:spChg>
        <pc:spChg chg="mod">
          <ac:chgData name="Igor Mironiuc" userId="61dccc2f-526a-4de5-a71d-7dfd73177509" providerId="ADAL" clId="{21CBF5B1-E791-472F-A603-AD18AEF2F19C}" dt="2024-10-08T21:50:51.397" v="180" actId="12788"/>
          <ac:spMkLst>
            <pc:docMk/>
            <pc:sldMk cId="4285161956" sldId="278"/>
            <ac:spMk id="31" creationId="{CB018317-9534-4CC6-B473-CBB745F8E98A}"/>
          </ac:spMkLst>
        </pc:spChg>
        <pc:spChg chg="mod">
          <ac:chgData name="Igor Mironiuc" userId="61dccc2f-526a-4de5-a71d-7dfd73177509" providerId="ADAL" clId="{21CBF5B1-E791-472F-A603-AD18AEF2F19C}" dt="2024-10-08T21:51:25.801" v="183" actId="12788"/>
          <ac:spMkLst>
            <pc:docMk/>
            <pc:sldMk cId="4285161956" sldId="278"/>
            <ac:spMk id="32" creationId="{A25CCE84-26B6-4A64-99C4-9961C1DCA7FF}"/>
          </ac:spMkLst>
        </pc:spChg>
        <pc:picChg chg="add mod">
          <ac:chgData name="Igor Mironiuc" userId="61dccc2f-526a-4de5-a71d-7dfd73177509" providerId="ADAL" clId="{21CBF5B1-E791-472F-A603-AD18AEF2F19C}" dt="2024-10-08T22:13:40.596" v="1059"/>
          <ac:picMkLst>
            <pc:docMk/>
            <pc:sldMk cId="4285161956" sldId="278"/>
            <ac:picMk id="3" creationId="{2FC05851-7D30-4808-9026-CEEE705AE764}"/>
          </ac:picMkLst>
        </pc:picChg>
        <pc:picChg chg="del">
          <ac:chgData name="Igor Mironiuc" userId="61dccc2f-526a-4de5-a71d-7dfd73177509" providerId="ADAL" clId="{21CBF5B1-E791-472F-A603-AD18AEF2F19C}" dt="2024-10-08T22:13:39.552" v="1058" actId="478"/>
          <ac:picMkLst>
            <pc:docMk/>
            <pc:sldMk cId="4285161956" sldId="278"/>
            <ac:picMk id="5" creationId="{3849C58E-0563-4B06-9455-6BDCAB9202BA}"/>
          </ac:picMkLst>
        </pc:picChg>
        <pc:picChg chg="del">
          <ac:chgData name="Igor Mironiuc" userId="61dccc2f-526a-4de5-a71d-7dfd73177509" providerId="ADAL" clId="{21CBF5B1-E791-472F-A603-AD18AEF2F19C}" dt="2024-10-08T22:13:39.552" v="1058" actId="478"/>
          <ac:picMkLst>
            <pc:docMk/>
            <pc:sldMk cId="4285161956" sldId="278"/>
            <ac:picMk id="6" creationId="{D05C4A81-6A7E-4B7D-AFCA-50C08C75F1DA}"/>
          </ac:picMkLst>
        </pc:picChg>
        <pc:picChg chg="add mod">
          <ac:chgData name="Igor Mironiuc" userId="61dccc2f-526a-4de5-a71d-7dfd73177509" providerId="ADAL" clId="{21CBF5B1-E791-472F-A603-AD18AEF2F19C}" dt="2024-10-08T22:13:40.596" v="1059"/>
          <ac:picMkLst>
            <pc:docMk/>
            <pc:sldMk cId="4285161956" sldId="278"/>
            <ac:picMk id="12" creationId="{5D21F5F4-8977-28FA-9B7F-55F1B357BEEE}"/>
          </ac:picMkLst>
        </pc:picChg>
        <pc:cxnChg chg="mod">
          <ac:chgData name="Igor Mironiuc" userId="61dccc2f-526a-4de5-a71d-7dfd73177509" providerId="ADAL" clId="{21CBF5B1-E791-472F-A603-AD18AEF2F19C}" dt="2024-10-08T21:51:00.973" v="181" actId="12788"/>
          <ac:cxnSpMkLst>
            <pc:docMk/>
            <pc:sldMk cId="4285161956" sldId="278"/>
            <ac:cxnSpMk id="11" creationId="{1C4FCE7C-2040-48B2-B63D-95942C41B628}"/>
          </ac:cxnSpMkLst>
        </pc:cxnChg>
        <pc:cxnChg chg="mod">
          <ac:chgData name="Igor Mironiuc" userId="61dccc2f-526a-4de5-a71d-7dfd73177509" providerId="ADAL" clId="{21CBF5B1-E791-472F-A603-AD18AEF2F19C}" dt="2024-10-08T21:50:51.397" v="180" actId="12788"/>
          <ac:cxnSpMkLst>
            <pc:docMk/>
            <pc:sldMk cId="4285161956" sldId="278"/>
            <ac:cxnSpMk id="14" creationId="{3390FF61-E811-113E-11F8-C1235E606EF8}"/>
          </ac:cxnSpMkLst>
        </pc:cxnChg>
        <pc:cxnChg chg="mod">
          <ac:chgData name="Igor Mironiuc" userId="61dccc2f-526a-4de5-a71d-7dfd73177509" providerId="ADAL" clId="{21CBF5B1-E791-472F-A603-AD18AEF2F19C}" dt="2024-10-08T21:51:25.801" v="183" actId="12788"/>
          <ac:cxnSpMkLst>
            <pc:docMk/>
            <pc:sldMk cId="4285161956" sldId="278"/>
            <ac:cxnSpMk id="15" creationId="{6D1F3C20-9698-156F-F7C1-401DEBB7B6FD}"/>
          </ac:cxnSpMkLst>
        </pc:cxnChg>
        <pc:cxnChg chg="mod">
          <ac:chgData name="Igor Mironiuc" userId="61dccc2f-526a-4de5-a71d-7dfd73177509" providerId="ADAL" clId="{21CBF5B1-E791-472F-A603-AD18AEF2F19C}" dt="2024-10-08T21:51:38.817" v="208" actId="1038"/>
          <ac:cxnSpMkLst>
            <pc:docMk/>
            <pc:sldMk cId="4285161956" sldId="278"/>
            <ac:cxnSpMk id="16" creationId="{128DE4E4-8F78-6F58-88EB-7751076FE2AC}"/>
          </ac:cxnSpMkLst>
        </pc:cxnChg>
        <pc:cxnChg chg="mod">
          <ac:chgData name="Igor Mironiuc" userId="61dccc2f-526a-4de5-a71d-7dfd73177509" providerId="ADAL" clId="{21CBF5B1-E791-472F-A603-AD18AEF2F19C}" dt="2024-10-08T21:51:15.187" v="182" actId="12788"/>
          <ac:cxnSpMkLst>
            <pc:docMk/>
            <pc:sldMk cId="4285161956" sldId="278"/>
            <ac:cxnSpMk id="29" creationId="{E2A2F818-A56C-E388-BE13-68340F102EB3}"/>
          </ac:cxnSpMkLst>
        </pc:cxnChg>
      </pc:sldChg>
      <pc:sldChg chg="addSp delSp modSp mod">
        <pc:chgData name="Igor Mironiuc" userId="61dccc2f-526a-4de5-a71d-7dfd73177509" providerId="ADAL" clId="{21CBF5B1-E791-472F-A603-AD18AEF2F19C}" dt="2024-10-08T22:31:18.864" v="1480" actId="1035"/>
        <pc:sldMkLst>
          <pc:docMk/>
          <pc:sldMk cId="3801206034" sldId="279"/>
        </pc:sldMkLst>
        <pc:graphicFrameChg chg="add mod modGraphic">
          <ac:chgData name="Igor Mironiuc" userId="61dccc2f-526a-4de5-a71d-7dfd73177509" providerId="ADAL" clId="{21CBF5B1-E791-472F-A603-AD18AEF2F19C}" dt="2024-10-08T22:31:18.864" v="1480" actId="1035"/>
          <ac:graphicFrameMkLst>
            <pc:docMk/>
            <pc:sldMk cId="3801206034" sldId="279"/>
            <ac:graphicFrameMk id="2" creationId="{F2B86306-F794-D5E1-7536-A4848CD959BA}"/>
          </ac:graphicFrameMkLst>
        </pc:graphicFrameChg>
        <pc:graphicFrameChg chg="del">
          <ac:chgData name="Igor Mironiuc" userId="61dccc2f-526a-4de5-a71d-7dfd73177509" providerId="ADAL" clId="{21CBF5B1-E791-472F-A603-AD18AEF2F19C}" dt="2024-10-08T21:39:28.680" v="65" actId="478"/>
          <ac:graphicFrameMkLst>
            <pc:docMk/>
            <pc:sldMk cId="3801206034" sldId="279"/>
            <ac:graphicFrameMk id="5" creationId="{E7414143-70F4-46A3-B84B-2CD32A44D369}"/>
          </ac:graphicFrameMkLst>
        </pc:graphicFrameChg>
        <pc:graphicFrameChg chg="add mod">
          <ac:chgData name="Igor Mironiuc" userId="61dccc2f-526a-4de5-a71d-7dfd73177509" providerId="ADAL" clId="{21CBF5B1-E791-472F-A603-AD18AEF2F19C}" dt="2024-10-08T22:30:36.455" v="1432" actId="113"/>
          <ac:graphicFrameMkLst>
            <pc:docMk/>
            <pc:sldMk cId="3801206034" sldId="279"/>
            <ac:graphicFrameMk id="6" creationId="{D8612ABB-3EEA-2CB8-3A26-7A2B1A2C9013}"/>
          </ac:graphicFrameMkLst>
        </pc:graphicFrameChg>
        <pc:picChg chg="add mod">
          <ac:chgData name="Igor Mironiuc" userId="61dccc2f-526a-4de5-a71d-7dfd73177509" providerId="ADAL" clId="{21CBF5B1-E791-472F-A603-AD18AEF2F19C}" dt="2024-10-08T22:14:44.164" v="1076"/>
          <ac:picMkLst>
            <pc:docMk/>
            <pc:sldMk cId="3801206034" sldId="279"/>
            <ac:picMk id="7" creationId="{D46D57C2-01E3-1401-0611-3F96B78F3D9C}"/>
          </ac:picMkLst>
        </pc:picChg>
        <pc:picChg chg="add mod">
          <ac:chgData name="Igor Mironiuc" userId="61dccc2f-526a-4de5-a71d-7dfd73177509" providerId="ADAL" clId="{21CBF5B1-E791-472F-A603-AD18AEF2F19C}" dt="2024-10-08T22:14:44.164" v="1076"/>
          <ac:picMkLst>
            <pc:docMk/>
            <pc:sldMk cId="3801206034" sldId="279"/>
            <ac:picMk id="8" creationId="{32BDD2F6-AF82-FD57-C109-4415D6C09B25}"/>
          </ac:picMkLst>
        </pc:picChg>
        <pc:picChg chg="del">
          <ac:chgData name="Igor Mironiuc" userId="61dccc2f-526a-4de5-a71d-7dfd73177509" providerId="ADAL" clId="{21CBF5B1-E791-472F-A603-AD18AEF2F19C}" dt="2024-10-08T22:14:42.871" v="1075" actId="478"/>
          <ac:picMkLst>
            <pc:docMk/>
            <pc:sldMk cId="3801206034" sldId="279"/>
            <ac:picMk id="14" creationId="{BC6B4D59-9A2D-4B71-9AAD-CACC62FBB58A}"/>
          </ac:picMkLst>
        </pc:picChg>
        <pc:picChg chg="del">
          <ac:chgData name="Igor Mironiuc" userId="61dccc2f-526a-4de5-a71d-7dfd73177509" providerId="ADAL" clId="{21CBF5B1-E791-472F-A603-AD18AEF2F19C}" dt="2024-10-08T22:14:42.871" v="1075" actId="478"/>
          <ac:picMkLst>
            <pc:docMk/>
            <pc:sldMk cId="3801206034" sldId="279"/>
            <ac:picMk id="16" creationId="{8F3E1186-01F9-4D5B-AEB2-E53860A44733}"/>
          </ac:picMkLst>
        </pc:picChg>
      </pc:sldChg>
      <pc:sldChg chg="addSp delSp modSp">
        <pc:chgData name="Igor Mironiuc" userId="61dccc2f-526a-4de5-a71d-7dfd73177509" providerId="ADAL" clId="{21CBF5B1-E791-472F-A603-AD18AEF2F19C}" dt="2024-10-08T22:27:42.693" v="1417" actId="255"/>
        <pc:sldMkLst>
          <pc:docMk/>
          <pc:sldMk cId="0" sldId="283"/>
        </pc:sldMkLst>
        <pc:spChg chg="mod">
          <ac:chgData name="Igor Mironiuc" userId="61dccc2f-526a-4de5-a71d-7dfd73177509" providerId="ADAL" clId="{21CBF5B1-E791-472F-A603-AD18AEF2F19C}" dt="2024-10-08T22:27:42.693" v="1417" actId="255"/>
          <ac:spMkLst>
            <pc:docMk/>
            <pc:sldMk cId="0" sldId="283"/>
            <ac:spMk id="31751" creationId="{8C716D82-28B4-34BF-48F0-0A23BFFF99C9}"/>
          </ac:spMkLst>
        </pc:spChg>
        <pc:picChg chg="add mod">
          <ac:chgData name="Igor Mironiuc" userId="61dccc2f-526a-4de5-a71d-7dfd73177509" providerId="ADAL" clId="{21CBF5B1-E791-472F-A603-AD18AEF2F19C}" dt="2024-10-08T22:19:29.824" v="1115"/>
          <ac:picMkLst>
            <pc:docMk/>
            <pc:sldMk cId="0" sldId="283"/>
            <ac:picMk id="2" creationId="{D9D04EAD-F362-1D8F-0492-D5D17DD7BF48}"/>
          </ac:picMkLst>
        </pc:picChg>
        <pc:picChg chg="add mod">
          <ac:chgData name="Igor Mironiuc" userId="61dccc2f-526a-4de5-a71d-7dfd73177509" providerId="ADAL" clId="{21CBF5B1-E791-472F-A603-AD18AEF2F19C}" dt="2024-10-08T22:19:29.824" v="1115"/>
          <ac:picMkLst>
            <pc:docMk/>
            <pc:sldMk cId="0" sldId="283"/>
            <ac:picMk id="3" creationId="{A6729879-FC7E-9C67-6A94-7D065959852C}"/>
          </ac:picMkLst>
        </pc:picChg>
        <pc:picChg chg="del">
          <ac:chgData name="Igor Mironiuc" userId="61dccc2f-526a-4de5-a71d-7dfd73177509" providerId="ADAL" clId="{21CBF5B1-E791-472F-A603-AD18AEF2F19C}" dt="2024-10-08T22:19:29.169" v="1114" actId="478"/>
          <ac:picMkLst>
            <pc:docMk/>
            <pc:sldMk cId="0" sldId="283"/>
            <ac:picMk id="31746" creationId="{51A93BE5-66B1-C522-7B7E-E936E465E09E}"/>
          </ac:picMkLst>
        </pc:picChg>
        <pc:picChg chg="del">
          <ac:chgData name="Igor Mironiuc" userId="61dccc2f-526a-4de5-a71d-7dfd73177509" providerId="ADAL" clId="{21CBF5B1-E791-472F-A603-AD18AEF2F19C}" dt="2024-10-08T22:19:29.169" v="1114" actId="478"/>
          <ac:picMkLst>
            <pc:docMk/>
            <pc:sldMk cId="0" sldId="283"/>
            <ac:picMk id="31747" creationId="{ED936FF0-496F-BC69-9291-4703FB8D1215}"/>
          </ac:picMkLst>
        </pc:picChg>
      </pc:sldChg>
      <pc:sldChg chg="modSp mod">
        <pc:chgData name="Igor Mironiuc" userId="61dccc2f-526a-4de5-a71d-7dfd73177509" providerId="ADAL" clId="{21CBF5B1-E791-472F-A603-AD18AEF2F19C}" dt="2024-10-08T22:33:12.165" v="1485" actId="6549"/>
        <pc:sldMkLst>
          <pc:docMk/>
          <pc:sldMk cId="0" sldId="286"/>
        </pc:sldMkLst>
        <pc:spChg chg="mod">
          <ac:chgData name="Igor Mironiuc" userId="61dccc2f-526a-4de5-a71d-7dfd73177509" providerId="ADAL" clId="{21CBF5B1-E791-472F-A603-AD18AEF2F19C}" dt="2024-10-08T22:33:12.165" v="1485" actId="6549"/>
          <ac:spMkLst>
            <pc:docMk/>
            <pc:sldMk cId="0" sldId="286"/>
            <ac:spMk id="5126" creationId="{E45837FE-E114-5D48-AB82-870354C2D96A}"/>
          </ac:spMkLst>
        </pc:spChg>
      </pc:sldChg>
      <pc:sldChg chg="addSp delSp modSp mod">
        <pc:chgData name="Igor Mironiuc" userId="61dccc2f-526a-4de5-a71d-7dfd73177509" providerId="ADAL" clId="{21CBF5B1-E791-472F-A603-AD18AEF2F19C}" dt="2024-10-08T22:18:12.923" v="1107" actId="1076"/>
        <pc:sldMkLst>
          <pc:docMk/>
          <pc:sldMk cId="0" sldId="287"/>
        </pc:sldMkLst>
        <pc:spChg chg="mod">
          <ac:chgData name="Igor Mironiuc" userId="61dccc2f-526a-4de5-a71d-7dfd73177509" providerId="ADAL" clId="{21CBF5B1-E791-472F-A603-AD18AEF2F19C}" dt="2024-10-08T22:17:01.335" v="1092" actId="1076"/>
          <ac:spMkLst>
            <pc:docMk/>
            <pc:sldMk cId="0" sldId="287"/>
            <ac:spMk id="2" creationId="{B8D79C5D-348A-63CE-9535-CE2397B25164}"/>
          </ac:spMkLst>
        </pc:spChg>
        <pc:spChg chg="add mod">
          <ac:chgData name="Igor Mironiuc" userId="61dccc2f-526a-4de5-a71d-7dfd73177509" providerId="ADAL" clId="{21CBF5B1-E791-472F-A603-AD18AEF2F19C}" dt="2024-10-08T22:17:53.685" v="1103" actId="1076"/>
          <ac:spMkLst>
            <pc:docMk/>
            <pc:sldMk cId="0" sldId="287"/>
            <ac:spMk id="6" creationId="{B48A1336-57EB-CD9C-499A-2A127736D40C}"/>
          </ac:spMkLst>
        </pc:spChg>
        <pc:spChg chg="add mod">
          <ac:chgData name="Igor Mironiuc" userId="61dccc2f-526a-4de5-a71d-7dfd73177509" providerId="ADAL" clId="{21CBF5B1-E791-472F-A603-AD18AEF2F19C}" dt="2024-10-08T22:18:12.923" v="1107" actId="1076"/>
          <ac:spMkLst>
            <pc:docMk/>
            <pc:sldMk cId="0" sldId="287"/>
            <ac:spMk id="8" creationId="{F2FA4C75-2B52-16BE-EBFC-3FC31EF19254}"/>
          </ac:spMkLst>
        </pc:spChg>
        <pc:picChg chg="add mod">
          <ac:chgData name="Igor Mironiuc" userId="61dccc2f-526a-4de5-a71d-7dfd73177509" providerId="ADAL" clId="{21CBF5B1-E791-472F-A603-AD18AEF2F19C}" dt="2024-10-08T22:15:13.586" v="1083"/>
          <ac:picMkLst>
            <pc:docMk/>
            <pc:sldMk cId="0" sldId="287"/>
            <ac:picMk id="4" creationId="{04651708-11A5-4E70-A1A7-4D55BCA60F23}"/>
          </ac:picMkLst>
        </pc:picChg>
        <pc:picChg chg="add mod">
          <ac:chgData name="Igor Mironiuc" userId="61dccc2f-526a-4de5-a71d-7dfd73177509" providerId="ADAL" clId="{21CBF5B1-E791-472F-A603-AD18AEF2F19C}" dt="2024-10-08T22:15:13.586" v="1083"/>
          <ac:picMkLst>
            <pc:docMk/>
            <pc:sldMk cId="0" sldId="287"/>
            <ac:picMk id="5" creationId="{AC12500F-76EC-28F4-C9CF-C7745B38F4EF}"/>
          </ac:picMkLst>
        </pc:picChg>
        <pc:picChg chg="del">
          <ac:chgData name="Igor Mironiuc" userId="61dccc2f-526a-4de5-a71d-7dfd73177509" providerId="ADAL" clId="{21CBF5B1-E791-472F-A603-AD18AEF2F19C}" dt="2024-10-08T22:15:11.800" v="1082" actId="478"/>
          <ac:picMkLst>
            <pc:docMk/>
            <pc:sldMk cId="0" sldId="287"/>
            <ac:picMk id="3074" creationId="{FA4DDDA4-A1BB-9465-B61E-B7EA92AF9F22}"/>
          </ac:picMkLst>
        </pc:picChg>
        <pc:picChg chg="del">
          <ac:chgData name="Igor Mironiuc" userId="61dccc2f-526a-4de5-a71d-7dfd73177509" providerId="ADAL" clId="{21CBF5B1-E791-472F-A603-AD18AEF2F19C}" dt="2024-10-08T22:15:11.800" v="1082" actId="478"/>
          <ac:picMkLst>
            <pc:docMk/>
            <pc:sldMk cId="0" sldId="287"/>
            <ac:picMk id="3075" creationId="{EF7633A3-8E8E-83F8-EC6F-710BFA924F17}"/>
          </ac:picMkLst>
        </pc:picChg>
      </pc:sldChg>
      <pc:sldChg chg="addSp delSp modSp mod">
        <pc:chgData name="Igor Mironiuc" userId="61dccc2f-526a-4de5-a71d-7dfd73177509" providerId="ADAL" clId="{21CBF5B1-E791-472F-A603-AD18AEF2F19C}" dt="2024-10-08T22:42:22.609" v="1637" actId="20577"/>
        <pc:sldMkLst>
          <pc:docMk/>
          <pc:sldMk cId="0" sldId="297"/>
        </pc:sldMkLst>
        <pc:spChg chg="add mod">
          <ac:chgData name="Igor Mironiuc" userId="61dccc2f-526a-4de5-a71d-7dfd73177509" providerId="ADAL" clId="{21CBF5B1-E791-472F-A603-AD18AEF2F19C}" dt="2024-10-08T22:38:59.305" v="1540"/>
          <ac:spMkLst>
            <pc:docMk/>
            <pc:sldMk cId="0" sldId="297"/>
            <ac:spMk id="3" creationId="{FC198A01-CDAA-150E-E3C5-F1115406273A}"/>
          </ac:spMkLst>
        </pc:spChg>
        <pc:spChg chg="add mod">
          <ac:chgData name="Igor Mironiuc" userId="61dccc2f-526a-4de5-a71d-7dfd73177509" providerId="ADAL" clId="{21CBF5B1-E791-472F-A603-AD18AEF2F19C}" dt="2024-10-08T22:41:54.244" v="1634" actId="20577"/>
          <ac:spMkLst>
            <pc:docMk/>
            <pc:sldMk cId="0" sldId="297"/>
            <ac:spMk id="4" creationId="{247B76A0-E58F-CEFF-1D14-9937EC58080A}"/>
          </ac:spMkLst>
        </pc:spChg>
        <pc:spChg chg="add mod">
          <ac:chgData name="Igor Mironiuc" userId="61dccc2f-526a-4de5-a71d-7dfd73177509" providerId="ADAL" clId="{21CBF5B1-E791-472F-A603-AD18AEF2F19C}" dt="2024-10-08T22:42:22.609" v="1637" actId="20577"/>
          <ac:spMkLst>
            <pc:docMk/>
            <pc:sldMk cId="0" sldId="297"/>
            <ac:spMk id="5" creationId="{1DF58648-1B49-BA38-17E0-A38675070EDC}"/>
          </ac:spMkLst>
        </pc:spChg>
        <pc:spChg chg="add mod">
          <ac:chgData name="Igor Mironiuc" userId="61dccc2f-526a-4de5-a71d-7dfd73177509" providerId="ADAL" clId="{21CBF5B1-E791-472F-A603-AD18AEF2F19C}" dt="2024-10-08T22:42:19.764" v="1636" actId="20577"/>
          <ac:spMkLst>
            <pc:docMk/>
            <pc:sldMk cId="0" sldId="297"/>
            <ac:spMk id="6" creationId="{4A24DC61-8AFD-3667-B0BE-4595F7C772D1}"/>
          </ac:spMkLst>
        </pc:spChg>
        <pc:spChg chg="del mod">
          <ac:chgData name="Igor Mironiuc" userId="61dccc2f-526a-4de5-a71d-7dfd73177509" providerId="ADAL" clId="{21CBF5B1-E791-472F-A603-AD18AEF2F19C}" dt="2024-10-08T22:41:43.512" v="1633" actId="478"/>
          <ac:spMkLst>
            <pc:docMk/>
            <pc:sldMk cId="0" sldId="297"/>
            <ac:spMk id="35842" creationId="{A7B1CA23-BCA5-58DA-6BC3-084F34BA418F}"/>
          </ac:spMkLst>
        </pc:spChg>
      </pc:sldChg>
      <pc:sldChg chg="modSp mod">
        <pc:chgData name="Igor Mironiuc" userId="61dccc2f-526a-4de5-a71d-7dfd73177509" providerId="ADAL" clId="{21CBF5B1-E791-472F-A603-AD18AEF2F19C}" dt="2024-10-08T22:43:15.361" v="1642" actId="207"/>
        <pc:sldMkLst>
          <pc:docMk/>
          <pc:sldMk cId="0" sldId="301"/>
        </pc:sldMkLst>
        <pc:spChg chg="mod">
          <ac:chgData name="Igor Mironiuc" userId="61dccc2f-526a-4de5-a71d-7dfd73177509" providerId="ADAL" clId="{21CBF5B1-E791-472F-A603-AD18AEF2F19C}" dt="2024-10-08T22:43:15.361" v="1642" actId="207"/>
          <ac:spMkLst>
            <pc:docMk/>
            <pc:sldMk cId="0" sldId="301"/>
            <ac:spMk id="2053" creationId="{F0BBD041-A054-DF05-FF66-FBE148E44429}"/>
          </ac:spMkLst>
        </pc:spChg>
        <pc:spChg chg="mod">
          <ac:chgData name="Igor Mironiuc" userId="61dccc2f-526a-4de5-a71d-7dfd73177509" providerId="ADAL" clId="{21CBF5B1-E791-472F-A603-AD18AEF2F19C}" dt="2024-10-08T22:32:54.162" v="1484" actId="207"/>
          <ac:spMkLst>
            <pc:docMk/>
            <pc:sldMk cId="0" sldId="301"/>
            <ac:spMk id="2055" creationId="{59442B22-A8A3-B7D0-0659-6AB4CA544AEB}"/>
          </ac:spMkLst>
        </pc:spChg>
      </pc:sldChg>
      <pc:sldChg chg="addSp delSp modSp">
        <pc:chgData name="Igor Mironiuc" userId="61dccc2f-526a-4de5-a71d-7dfd73177509" providerId="ADAL" clId="{21CBF5B1-E791-472F-A603-AD18AEF2F19C}" dt="2024-10-08T22:27:35.298" v="1416" actId="255"/>
        <pc:sldMkLst>
          <pc:docMk/>
          <pc:sldMk cId="0" sldId="302"/>
        </pc:sldMkLst>
        <pc:spChg chg="mod">
          <ac:chgData name="Igor Mironiuc" userId="61dccc2f-526a-4de5-a71d-7dfd73177509" providerId="ADAL" clId="{21CBF5B1-E791-472F-A603-AD18AEF2F19C}" dt="2024-10-08T22:27:35.298" v="1416" actId="255"/>
          <ac:spMkLst>
            <pc:docMk/>
            <pc:sldMk cId="0" sldId="302"/>
            <ac:spMk id="30727" creationId="{8988FD26-CDEF-BD85-15A6-304ACD9DB483}"/>
          </ac:spMkLst>
        </pc:spChg>
        <pc:picChg chg="add mod">
          <ac:chgData name="Igor Mironiuc" userId="61dccc2f-526a-4de5-a71d-7dfd73177509" providerId="ADAL" clId="{21CBF5B1-E791-472F-A603-AD18AEF2F19C}" dt="2024-10-08T22:19:24.849" v="1113"/>
          <ac:picMkLst>
            <pc:docMk/>
            <pc:sldMk cId="0" sldId="302"/>
            <ac:picMk id="2" creationId="{649A4EB0-E75F-F947-A136-2A11E078DE3F}"/>
          </ac:picMkLst>
        </pc:picChg>
        <pc:picChg chg="add mod">
          <ac:chgData name="Igor Mironiuc" userId="61dccc2f-526a-4de5-a71d-7dfd73177509" providerId="ADAL" clId="{21CBF5B1-E791-472F-A603-AD18AEF2F19C}" dt="2024-10-08T22:19:24.849" v="1113"/>
          <ac:picMkLst>
            <pc:docMk/>
            <pc:sldMk cId="0" sldId="302"/>
            <ac:picMk id="3" creationId="{B263A946-A638-7847-8A17-80378F8DBD99}"/>
          </ac:picMkLst>
        </pc:picChg>
        <pc:picChg chg="del">
          <ac:chgData name="Igor Mironiuc" userId="61dccc2f-526a-4de5-a71d-7dfd73177509" providerId="ADAL" clId="{21CBF5B1-E791-472F-A603-AD18AEF2F19C}" dt="2024-10-08T22:19:23.855" v="1112" actId="478"/>
          <ac:picMkLst>
            <pc:docMk/>
            <pc:sldMk cId="0" sldId="302"/>
            <ac:picMk id="30722" creationId="{2AAC80C4-8E2B-97E4-779D-8785664E7D47}"/>
          </ac:picMkLst>
        </pc:picChg>
        <pc:picChg chg="del">
          <ac:chgData name="Igor Mironiuc" userId="61dccc2f-526a-4de5-a71d-7dfd73177509" providerId="ADAL" clId="{21CBF5B1-E791-472F-A603-AD18AEF2F19C}" dt="2024-10-08T22:19:23.855" v="1112" actId="478"/>
          <ac:picMkLst>
            <pc:docMk/>
            <pc:sldMk cId="0" sldId="302"/>
            <ac:picMk id="30723" creationId="{8CCCA3F4-028F-6D96-D8B4-AA731C84232A}"/>
          </ac:picMkLst>
        </pc:picChg>
      </pc:sldChg>
      <pc:sldChg chg="addSp delSp modSp">
        <pc:chgData name="Igor Mironiuc" userId="61dccc2f-526a-4de5-a71d-7dfd73177509" providerId="ADAL" clId="{21CBF5B1-E791-472F-A603-AD18AEF2F19C}" dt="2024-10-08T22:19:54.347" v="1121"/>
        <pc:sldMkLst>
          <pc:docMk/>
          <pc:sldMk cId="2579254960" sldId="304"/>
        </pc:sldMkLst>
        <pc:picChg chg="add mod">
          <ac:chgData name="Igor Mironiuc" userId="61dccc2f-526a-4de5-a71d-7dfd73177509" providerId="ADAL" clId="{21CBF5B1-E791-472F-A603-AD18AEF2F19C}" dt="2024-10-08T22:19:54.347" v="1121"/>
          <ac:picMkLst>
            <pc:docMk/>
            <pc:sldMk cId="2579254960" sldId="304"/>
            <ac:picMk id="4" creationId="{9A8404B7-3A05-8687-C70E-E32E239C439D}"/>
          </ac:picMkLst>
        </pc:picChg>
        <pc:picChg chg="add mod">
          <ac:chgData name="Igor Mironiuc" userId="61dccc2f-526a-4de5-a71d-7dfd73177509" providerId="ADAL" clId="{21CBF5B1-E791-472F-A603-AD18AEF2F19C}" dt="2024-10-08T22:19:54.347" v="1121"/>
          <ac:picMkLst>
            <pc:docMk/>
            <pc:sldMk cId="2579254960" sldId="304"/>
            <ac:picMk id="5" creationId="{C38ABD75-9FCE-EC22-18C4-A795AF73941E}"/>
          </ac:picMkLst>
        </pc:picChg>
        <pc:picChg chg="del">
          <ac:chgData name="Igor Mironiuc" userId="61dccc2f-526a-4de5-a71d-7dfd73177509" providerId="ADAL" clId="{21CBF5B1-E791-472F-A603-AD18AEF2F19C}" dt="2024-10-08T22:19:53.715" v="1120" actId="478"/>
          <ac:picMkLst>
            <pc:docMk/>
            <pc:sldMk cId="2579254960" sldId="304"/>
            <ac:picMk id="4098" creationId="{5C0FE4CB-D799-845F-455F-2A9B0097084A}"/>
          </ac:picMkLst>
        </pc:picChg>
        <pc:picChg chg="del">
          <ac:chgData name="Igor Mironiuc" userId="61dccc2f-526a-4de5-a71d-7dfd73177509" providerId="ADAL" clId="{21CBF5B1-E791-472F-A603-AD18AEF2F19C}" dt="2024-10-08T22:19:53.715" v="1120" actId="478"/>
          <ac:picMkLst>
            <pc:docMk/>
            <pc:sldMk cId="2579254960" sldId="304"/>
            <ac:picMk id="4099" creationId="{E29A2B0C-07D2-FC01-A703-A27E01D1C758}"/>
          </ac:picMkLst>
        </pc:picChg>
      </pc:sldChg>
      <pc:sldChg chg="addSp delSp modSp">
        <pc:chgData name="Igor Mironiuc" userId="61dccc2f-526a-4de5-a71d-7dfd73177509" providerId="ADAL" clId="{21CBF5B1-E791-472F-A603-AD18AEF2F19C}" dt="2024-10-08T22:20:05.759" v="1125"/>
        <pc:sldMkLst>
          <pc:docMk/>
          <pc:sldMk cId="2242065418" sldId="305"/>
        </pc:sldMkLst>
        <pc:picChg chg="add mod">
          <ac:chgData name="Igor Mironiuc" userId="61dccc2f-526a-4de5-a71d-7dfd73177509" providerId="ADAL" clId="{21CBF5B1-E791-472F-A603-AD18AEF2F19C}" dt="2024-10-08T22:20:05.759" v="1125"/>
          <ac:picMkLst>
            <pc:docMk/>
            <pc:sldMk cId="2242065418" sldId="305"/>
            <ac:picMk id="2" creationId="{A72BA0E3-525D-34A3-753F-1C305A377003}"/>
          </ac:picMkLst>
        </pc:picChg>
        <pc:picChg chg="add mod">
          <ac:chgData name="Igor Mironiuc" userId="61dccc2f-526a-4de5-a71d-7dfd73177509" providerId="ADAL" clId="{21CBF5B1-E791-472F-A603-AD18AEF2F19C}" dt="2024-10-08T22:20:05.759" v="1125"/>
          <ac:picMkLst>
            <pc:docMk/>
            <pc:sldMk cId="2242065418" sldId="305"/>
            <ac:picMk id="4" creationId="{497AAD90-6324-6C6C-56D9-909D0B640674}"/>
          </ac:picMkLst>
        </pc:picChg>
        <pc:picChg chg="del">
          <ac:chgData name="Igor Mironiuc" userId="61dccc2f-526a-4de5-a71d-7dfd73177509" providerId="ADAL" clId="{21CBF5B1-E791-472F-A603-AD18AEF2F19C}" dt="2024-10-08T22:20:05.112" v="1124" actId="478"/>
          <ac:picMkLst>
            <pc:docMk/>
            <pc:sldMk cId="2242065418" sldId="305"/>
            <ac:picMk id="4098" creationId="{5C0FE4CB-D799-845F-455F-2A9B0097084A}"/>
          </ac:picMkLst>
        </pc:picChg>
        <pc:picChg chg="del">
          <ac:chgData name="Igor Mironiuc" userId="61dccc2f-526a-4de5-a71d-7dfd73177509" providerId="ADAL" clId="{21CBF5B1-E791-472F-A603-AD18AEF2F19C}" dt="2024-10-08T22:20:05.112" v="1124" actId="478"/>
          <ac:picMkLst>
            <pc:docMk/>
            <pc:sldMk cId="2242065418" sldId="305"/>
            <ac:picMk id="4099" creationId="{E29A2B0C-07D2-FC01-A703-A27E01D1C758}"/>
          </ac:picMkLst>
        </pc:picChg>
      </pc:sldChg>
      <pc:sldChg chg="addSp delSp modSp">
        <pc:chgData name="Igor Mironiuc" userId="61dccc2f-526a-4de5-a71d-7dfd73177509" providerId="ADAL" clId="{21CBF5B1-E791-472F-A603-AD18AEF2F19C}" dt="2024-10-08T22:19:48.245" v="1119"/>
        <pc:sldMkLst>
          <pc:docMk/>
          <pc:sldMk cId="666943157" sldId="308"/>
        </pc:sldMkLst>
        <pc:picChg chg="add mod">
          <ac:chgData name="Igor Mironiuc" userId="61dccc2f-526a-4de5-a71d-7dfd73177509" providerId="ADAL" clId="{21CBF5B1-E791-472F-A603-AD18AEF2F19C}" dt="2024-10-08T22:19:48.245" v="1119"/>
          <ac:picMkLst>
            <pc:docMk/>
            <pc:sldMk cId="666943157" sldId="308"/>
            <ac:picMk id="4" creationId="{62D93D98-FEC1-1561-FD1F-16B0B381393F}"/>
          </ac:picMkLst>
        </pc:picChg>
        <pc:picChg chg="add mod">
          <ac:chgData name="Igor Mironiuc" userId="61dccc2f-526a-4de5-a71d-7dfd73177509" providerId="ADAL" clId="{21CBF5B1-E791-472F-A603-AD18AEF2F19C}" dt="2024-10-08T22:19:48.245" v="1119"/>
          <ac:picMkLst>
            <pc:docMk/>
            <pc:sldMk cId="666943157" sldId="308"/>
            <ac:picMk id="5" creationId="{9C381336-7C79-C467-2D34-A355014C1C98}"/>
          </ac:picMkLst>
        </pc:picChg>
        <pc:picChg chg="del">
          <ac:chgData name="Igor Mironiuc" userId="61dccc2f-526a-4de5-a71d-7dfd73177509" providerId="ADAL" clId="{21CBF5B1-E791-472F-A603-AD18AEF2F19C}" dt="2024-10-08T22:19:46.835" v="1118" actId="478"/>
          <ac:picMkLst>
            <pc:docMk/>
            <pc:sldMk cId="666943157" sldId="308"/>
            <ac:picMk id="4098" creationId="{5C0FE4CB-D799-845F-455F-2A9B0097084A}"/>
          </ac:picMkLst>
        </pc:picChg>
        <pc:picChg chg="del">
          <ac:chgData name="Igor Mironiuc" userId="61dccc2f-526a-4de5-a71d-7dfd73177509" providerId="ADAL" clId="{21CBF5B1-E791-472F-A603-AD18AEF2F19C}" dt="2024-10-08T22:19:46.835" v="1118" actId="478"/>
          <ac:picMkLst>
            <pc:docMk/>
            <pc:sldMk cId="666943157" sldId="308"/>
            <ac:picMk id="4099" creationId="{E29A2B0C-07D2-FC01-A703-A27E01D1C758}"/>
          </ac:picMkLst>
        </pc:picChg>
      </pc:sldChg>
      <pc:sldChg chg="modSp mod">
        <pc:chgData name="Igor Mironiuc" userId="61dccc2f-526a-4de5-a71d-7dfd73177509" providerId="ADAL" clId="{21CBF5B1-E791-472F-A603-AD18AEF2F19C}" dt="2024-10-08T22:35:47.361" v="1524" actId="179"/>
        <pc:sldMkLst>
          <pc:docMk/>
          <pc:sldMk cId="3400093497" sldId="309"/>
        </pc:sldMkLst>
        <pc:graphicFrameChg chg="modGraphic">
          <ac:chgData name="Igor Mironiuc" userId="61dccc2f-526a-4de5-a71d-7dfd73177509" providerId="ADAL" clId="{21CBF5B1-E791-472F-A603-AD18AEF2F19C}" dt="2024-10-08T22:35:47.361" v="1524" actId="179"/>
          <ac:graphicFrameMkLst>
            <pc:docMk/>
            <pc:sldMk cId="3400093497" sldId="309"/>
            <ac:graphicFrameMk id="8" creationId="{134DB1A6-1C30-CB12-F34A-F6A239899DC4}"/>
          </ac:graphicFrameMkLst>
        </pc:graphicFrameChg>
      </pc:sldChg>
      <pc:sldChg chg="addSp delSp modSp mod">
        <pc:chgData name="Igor Mironiuc" userId="61dccc2f-526a-4de5-a71d-7dfd73177509" providerId="ADAL" clId="{21CBF5B1-E791-472F-A603-AD18AEF2F19C}" dt="2024-10-08T22:28:29.338" v="1421" actId="255"/>
        <pc:sldMkLst>
          <pc:docMk/>
          <pc:sldMk cId="714017024" sldId="310"/>
        </pc:sldMkLst>
        <pc:spChg chg="mod">
          <ac:chgData name="Igor Mironiuc" userId="61dccc2f-526a-4de5-a71d-7dfd73177509" providerId="ADAL" clId="{21CBF5B1-E791-472F-A603-AD18AEF2F19C}" dt="2024-10-08T22:28:29.338" v="1421" actId="255"/>
          <ac:spMkLst>
            <pc:docMk/>
            <pc:sldMk cId="714017024" sldId="310"/>
            <ac:spMk id="9" creationId="{07C7778F-3DD4-4BFD-A605-6868364E5708}"/>
          </ac:spMkLst>
        </pc:spChg>
        <pc:spChg chg="mod">
          <ac:chgData name="Igor Mironiuc" userId="61dccc2f-526a-4de5-a71d-7dfd73177509" providerId="ADAL" clId="{21CBF5B1-E791-472F-A603-AD18AEF2F19C}" dt="2024-10-08T22:26:01.577" v="1409" actId="255"/>
          <ac:spMkLst>
            <pc:docMk/>
            <pc:sldMk cId="714017024" sldId="310"/>
            <ac:spMk id="24" creationId="{ED55418D-BB54-552E-A2BC-78C9601F2F21}"/>
          </ac:spMkLst>
        </pc:spChg>
        <pc:spChg chg="mod">
          <ac:chgData name="Igor Mironiuc" userId="61dccc2f-526a-4de5-a71d-7dfd73177509" providerId="ADAL" clId="{21CBF5B1-E791-472F-A603-AD18AEF2F19C}" dt="2024-10-08T22:26:01.577" v="1409" actId="255"/>
          <ac:spMkLst>
            <pc:docMk/>
            <pc:sldMk cId="714017024" sldId="310"/>
            <ac:spMk id="25" creationId="{E433AA0B-8127-AA7B-B2E7-8917E0746D21}"/>
          </ac:spMkLst>
        </pc:spChg>
        <pc:spChg chg="mod">
          <ac:chgData name="Igor Mironiuc" userId="61dccc2f-526a-4de5-a71d-7dfd73177509" providerId="ADAL" clId="{21CBF5B1-E791-472F-A603-AD18AEF2F19C}" dt="2024-10-08T22:26:01.577" v="1409" actId="255"/>
          <ac:spMkLst>
            <pc:docMk/>
            <pc:sldMk cId="714017024" sldId="310"/>
            <ac:spMk id="26" creationId="{2CC5E762-2412-64C2-6941-F1A308E2A0C9}"/>
          </ac:spMkLst>
        </pc:spChg>
        <pc:spChg chg="mod">
          <ac:chgData name="Igor Mironiuc" userId="61dccc2f-526a-4de5-a71d-7dfd73177509" providerId="ADAL" clId="{21CBF5B1-E791-472F-A603-AD18AEF2F19C}" dt="2024-10-08T22:26:01.577" v="1409" actId="255"/>
          <ac:spMkLst>
            <pc:docMk/>
            <pc:sldMk cId="714017024" sldId="310"/>
            <ac:spMk id="27" creationId="{D87EFF2D-E11B-E53F-96FF-B49CE3F22E6A}"/>
          </ac:spMkLst>
        </pc:spChg>
        <pc:spChg chg="mod">
          <ac:chgData name="Igor Mironiuc" userId="61dccc2f-526a-4de5-a71d-7dfd73177509" providerId="ADAL" clId="{21CBF5B1-E791-472F-A603-AD18AEF2F19C}" dt="2024-10-08T22:26:01.577" v="1409" actId="255"/>
          <ac:spMkLst>
            <pc:docMk/>
            <pc:sldMk cId="714017024" sldId="310"/>
            <ac:spMk id="28" creationId="{A2C50406-0A20-243A-C506-EB70372F729A}"/>
          </ac:spMkLst>
        </pc:spChg>
        <pc:spChg chg="mod">
          <ac:chgData name="Igor Mironiuc" userId="61dccc2f-526a-4de5-a71d-7dfd73177509" providerId="ADAL" clId="{21CBF5B1-E791-472F-A603-AD18AEF2F19C}" dt="2024-10-08T22:26:01.577" v="1409" actId="255"/>
          <ac:spMkLst>
            <pc:docMk/>
            <pc:sldMk cId="714017024" sldId="310"/>
            <ac:spMk id="29" creationId="{B1B0A70B-9029-0E06-DC48-E725549DDBD2}"/>
          </ac:spMkLst>
        </pc:spChg>
        <pc:spChg chg="mod">
          <ac:chgData name="Igor Mironiuc" userId="61dccc2f-526a-4de5-a71d-7dfd73177509" providerId="ADAL" clId="{21CBF5B1-E791-472F-A603-AD18AEF2F19C}" dt="2024-10-08T22:26:01.577" v="1409" actId="255"/>
          <ac:spMkLst>
            <pc:docMk/>
            <pc:sldMk cId="714017024" sldId="310"/>
            <ac:spMk id="33" creationId="{6A9904D1-7F46-2EF6-AFD8-1CAB8C58C9D3}"/>
          </ac:spMkLst>
        </pc:spChg>
        <pc:spChg chg="mod">
          <ac:chgData name="Igor Mironiuc" userId="61dccc2f-526a-4de5-a71d-7dfd73177509" providerId="ADAL" clId="{21CBF5B1-E791-472F-A603-AD18AEF2F19C}" dt="2024-10-08T22:26:01.577" v="1409" actId="255"/>
          <ac:spMkLst>
            <pc:docMk/>
            <pc:sldMk cId="714017024" sldId="310"/>
            <ac:spMk id="34" creationId="{05D4915A-A11D-99E2-374D-68AC633B99BF}"/>
          </ac:spMkLst>
        </pc:spChg>
        <pc:spChg chg="mod">
          <ac:chgData name="Igor Mironiuc" userId="61dccc2f-526a-4de5-a71d-7dfd73177509" providerId="ADAL" clId="{21CBF5B1-E791-472F-A603-AD18AEF2F19C}" dt="2024-10-08T22:26:01.577" v="1409" actId="255"/>
          <ac:spMkLst>
            <pc:docMk/>
            <pc:sldMk cId="714017024" sldId="310"/>
            <ac:spMk id="38" creationId="{F8324551-2D8D-CCFB-BC92-F564464BF4B4}"/>
          </ac:spMkLst>
        </pc:spChg>
        <pc:spChg chg="mod">
          <ac:chgData name="Igor Mironiuc" userId="61dccc2f-526a-4de5-a71d-7dfd73177509" providerId="ADAL" clId="{21CBF5B1-E791-472F-A603-AD18AEF2F19C}" dt="2024-10-08T22:26:01.577" v="1409" actId="255"/>
          <ac:spMkLst>
            <pc:docMk/>
            <pc:sldMk cId="714017024" sldId="310"/>
            <ac:spMk id="39" creationId="{57AC8111-FBF7-B98F-23DF-0D0A9F0DB339}"/>
          </ac:spMkLst>
        </pc:spChg>
        <pc:picChg chg="add mod">
          <ac:chgData name="Igor Mironiuc" userId="61dccc2f-526a-4de5-a71d-7dfd73177509" providerId="ADAL" clId="{21CBF5B1-E791-472F-A603-AD18AEF2F19C}" dt="2024-10-08T22:13:32.608" v="1057"/>
          <ac:picMkLst>
            <pc:docMk/>
            <pc:sldMk cId="714017024" sldId="310"/>
            <ac:picMk id="4" creationId="{D463EA87-0227-0A03-4E52-0522FE11B7D8}"/>
          </ac:picMkLst>
        </pc:picChg>
        <pc:picChg chg="del">
          <ac:chgData name="Igor Mironiuc" userId="61dccc2f-526a-4de5-a71d-7dfd73177509" providerId="ADAL" clId="{21CBF5B1-E791-472F-A603-AD18AEF2F19C}" dt="2024-10-08T22:13:31.576" v="1056" actId="478"/>
          <ac:picMkLst>
            <pc:docMk/>
            <pc:sldMk cId="714017024" sldId="310"/>
            <ac:picMk id="5" creationId="{3849C58E-0563-4B06-9455-6BDCAB9202BA}"/>
          </ac:picMkLst>
        </pc:picChg>
        <pc:picChg chg="del">
          <ac:chgData name="Igor Mironiuc" userId="61dccc2f-526a-4de5-a71d-7dfd73177509" providerId="ADAL" clId="{21CBF5B1-E791-472F-A603-AD18AEF2F19C}" dt="2024-10-08T22:13:31.576" v="1056" actId="478"/>
          <ac:picMkLst>
            <pc:docMk/>
            <pc:sldMk cId="714017024" sldId="310"/>
            <ac:picMk id="6" creationId="{D05C4A81-6A7E-4B7D-AFCA-50C08C75F1DA}"/>
          </ac:picMkLst>
        </pc:picChg>
        <pc:picChg chg="add mod">
          <ac:chgData name="Igor Mironiuc" userId="61dccc2f-526a-4de5-a71d-7dfd73177509" providerId="ADAL" clId="{21CBF5B1-E791-472F-A603-AD18AEF2F19C}" dt="2024-10-08T22:13:32.608" v="1057"/>
          <ac:picMkLst>
            <pc:docMk/>
            <pc:sldMk cId="714017024" sldId="310"/>
            <ac:picMk id="11" creationId="{FE207D93-0B81-32E3-D1DE-9FEEF4413A34}"/>
          </ac:picMkLst>
        </pc:picChg>
        <pc:cxnChg chg="mod">
          <ac:chgData name="Igor Mironiuc" userId="61dccc2f-526a-4de5-a71d-7dfd73177509" providerId="ADAL" clId="{21CBF5B1-E791-472F-A603-AD18AEF2F19C}" dt="2024-10-08T21:53:02.817" v="244" actId="1038"/>
          <ac:cxnSpMkLst>
            <pc:docMk/>
            <pc:sldMk cId="714017024" sldId="310"/>
            <ac:cxnSpMk id="3" creationId="{3804316D-200B-D386-FF9C-9A7B9F57E7B6}"/>
          </ac:cxnSpMkLst>
        </pc:cxnChg>
        <pc:cxnChg chg="mod">
          <ac:chgData name="Igor Mironiuc" userId="61dccc2f-526a-4de5-a71d-7dfd73177509" providerId="ADAL" clId="{21CBF5B1-E791-472F-A603-AD18AEF2F19C}" dt="2024-10-08T21:53:44.836" v="264" actId="14100"/>
          <ac:cxnSpMkLst>
            <pc:docMk/>
            <pc:sldMk cId="714017024" sldId="310"/>
            <ac:cxnSpMk id="12" creationId="{96CB6A18-1483-0803-5C21-CF9C903D4A8C}"/>
          </ac:cxnSpMkLst>
        </pc:cxnChg>
        <pc:cxnChg chg="mod">
          <ac:chgData name="Igor Mironiuc" userId="61dccc2f-526a-4de5-a71d-7dfd73177509" providerId="ADAL" clId="{21CBF5B1-E791-472F-A603-AD18AEF2F19C}" dt="2024-10-08T21:53:11.086" v="245" actId="12788"/>
          <ac:cxnSpMkLst>
            <pc:docMk/>
            <pc:sldMk cId="714017024" sldId="310"/>
            <ac:cxnSpMk id="35" creationId="{D3016267-4974-3045-84EA-06746E52CB71}"/>
          </ac:cxnSpMkLst>
        </pc:cxnChg>
        <pc:cxnChg chg="mod">
          <ac:chgData name="Igor Mironiuc" userId="61dccc2f-526a-4de5-a71d-7dfd73177509" providerId="ADAL" clId="{21CBF5B1-E791-472F-A603-AD18AEF2F19C}" dt="2024-10-08T21:53:27.621" v="247" actId="12788"/>
          <ac:cxnSpMkLst>
            <pc:docMk/>
            <pc:sldMk cId="714017024" sldId="310"/>
            <ac:cxnSpMk id="36" creationId="{F6610DBB-31E9-78CD-8FD4-3BAF8F5245B0}"/>
          </ac:cxnSpMkLst>
        </pc:cxnChg>
        <pc:cxnChg chg="mod">
          <ac:chgData name="Igor Mironiuc" userId="61dccc2f-526a-4de5-a71d-7dfd73177509" providerId="ADAL" clId="{21CBF5B1-E791-472F-A603-AD18AEF2F19C}" dt="2024-10-08T21:53:39.568" v="263" actId="1037"/>
          <ac:cxnSpMkLst>
            <pc:docMk/>
            <pc:sldMk cId="714017024" sldId="310"/>
            <ac:cxnSpMk id="37" creationId="{F4A2E7D7-671D-BDD7-F3DB-BFFCA2C2E420}"/>
          </ac:cxnSpMkLst>
        </pc:cxnChg>
        <pc:cxnChg chg="mod">
          <ac:chgData name="Igor Mironiuc" userId="61dccc2f-526a-4de5-a71d-7dfd73177509" providerId="ADAL" clId="{21CBF5B1-E791-472F-A603-AD18AEF2F19C}" dt="2024-10-08T21:53:18.556" v="246" actId="12788"/>
          <ac:cxnSpMkLst>
            <pc:docMk/>
            <pc:sldMk cId="714017024" sldId="310"/>
            <ac:cxnSpMk id="40" creationId="{81459FCD-330C-D723-9D9C-CD769DC9C054}"/>
          </ac:cxnSpMkLst>
        </pc:cxnChg>
      </pc:sldChg>
      <pc:sldChg chg="addSp delSp modSp mod">
        <pc:chgData name="Igor Mironiuc" userId="61dccc2f-526a-4de5-a71d-7dfd73177509" providerId="ADAL" clId="{21CBF5B1-E791-472F-A603-AD18AEF2F19C}" dt="2024-10-08T22:29:09.692" v="1426" actId="207"/>
        <pc:sldMkLst>
          <pc:docMk/>
          <pc:sldMk cId="3478454678" sldId="311"/>
        </pc:sldMkLst>
        <pc:spChg chg="mod">
          <ac:chgData name="Igor Mironiuc" userId="61dccc2f-526a-4de5-a71d-7dfd73177509" providerId="ADAL" clId="{21CBF5B1-E791-472F-A603-AD18AEF2F19C}" dt="2024-10-08T22:29:09.692" v="1426" actId="207"/>
          <ac:spMkLst>
            <pc:docMk/>
            <pc:sldMk cId="3478454678" sldId="311"/>
            <ac:spMk id="8" creationId="{962ED55F-F75B-4280-A5CA-3D51FA1B49DB}"/>
          </ac:spMkLst>
        </pc:spChg>
        <pc:spChg chg="mod">
          <ac:chgData name="Igor Mironiuc" userId="61dccc2f-526a-4de5-a71d-7dfd73177509" providerId="ADAL" clId="{21CBF5B1-E791-472F-A603-AD18AEF2F19C}" dt="2024-10-08T22:28:00.489" v="1418" actId="255"/>
          <ac:spMkLst>
            <pc:docMk/>
            <pc:sldMk cId="3478454678" sldId="311"/>
            <ac:spMk id="9" creationId="{07C7778F-3DD4-4BFD-A605-6868364E5708}"/>
          </ac:spMkLst>
        </pc:spChg>
        <pc:spChg chg="mod">
          <ac:chgData name="Igor Mironiuc" userId="61dccc2f-526a-4de5-a71d-7dfd73177509" providerId="ADAL" clId="{21CBF5B1-E791-472F-A603-AD18AEF2F19C}" dt="2024-10-08T22:24:59.133" v="1403" actId="1038"/>
          <ac:spMkLst>
            <pc:docMk/>
            <pc:sldMk cId="3478454678" sldId="311"/>
            <ac:spMk id="10" creationId="{2957FDB9-2CD0-427A-AA92-2FD2E4A83429}"/>
          </ac:spMkLst>
        </pc:spChg>
        <pc:spChg chg="add mod">
          <ac:chgData name="Igor Mironiuc" userId="61dccc2f-526a-4de5-a71d-7dfd73177509" providerId="ADAL" clId="{21CBF5B1-E791-472F-A603-AD18AEF2F19C}" dt="2024-10-08T22:23:10.149" v="1268"/>
          <ac:spMkLst>
            <pc:docMk/>
            <pc:sldMk cId="3478454678" sldId="311"/>
            <ac:spMk id="11" creationId="{7347F0BF-E90C-9E65-F022-5B913B79AFC9}"/>
          </ac:spMkLst>
        </pc:spChg>
        <pc:spChg chg="add mod">
          <ac:chgData name="Igor Mironiuc" userId="61dccc2f-526a-4de5-a71d-7dfd73177509" providerId="ADAL" clId="{21CBF5B1-E791-472F-A603-AD18AEF2F19C}" dt="2024-10-08T22:23:10.149" v="1268"/>
          <ac:spMkLst>
            <pc:docMk/>
            <pc:sldMk cId="3478454678" sldId="311"/>
            <ac:spMk id="13" creationId="{9DF3BBF6-DA97-DB63-29C8-C4DC80807768}"/>
          </ac:spMkLst>
        </pc:spChg>
        <pc:spChg chg="del">
          <ac:chgData name="Igor Mironiuc" userId="61dccc2f-526a-4de5-a71d-7dfd73177509" providerId="ADAL" clId="{21CBF5B1-E791-472F-A603-AD18AEF2F19C}" dt="2024-10-08T21:57:28.325" v="406" actId="478"/>
          <ac:spMkLst>
            <pc:docMk/>
            <pc:sldMk cId="3478454678" sldId="311"/>
            <ac:spMk id="21" creationId="{7003676B-867A-4791-9DCF-523CEA76B5A4}"/>
          </ac:spMkLst>
        </pc:spChg>
        <pc:spChg chg="mod">
          <ac:chgData name="Igor Mironiuc" userId="61dccc2f-526a-4de5-a71d-7dfd73177509" providerId="ADAL" clId="{21CBF5B1-E791-472F-A603-AD18AEF2F19C}" dt="2024-10-08T22:24:06.766" v="1304" actId="1037"/>
          <ac:spMkLst>
            <pc:docMk/>
            <pc:sldMk cId="3478454678" sldId="311"/>
            <ac:spMk id="34" creationId="{E3F3EDEB-A2E6-5D98-F976-7E2A67A5302E}"/>
          </ac:spMkLst>
        </pc:spChg>
        <pc:spChg chg="mod">
          <ac:chgData name="Igor Mironiuc" userId="61dccc2f-526a-4de5-a71d-7dfd73177509" providerId="ADAL" clId="{21CBF5B1-E791-472F-A603-AD18AEF2F19C}" dt="2024-10-08T22:24:37.294" v="1343" actId="1038"/>
          <ac:spMkLst>
            <pc:docMk/>
            <pc:sldMk cId="3478454678" sldId="311"/>
            <ac:spMk id="36" creationId="{2B7CACD8-A516-989C-4BB5-6317F2942709}"/>
          </ac:spMkLst>
        </pc:spChg>
        <pc:spChg chg="mod">
          <ac:chgData name="Igor Mironiuc" userId="61dccc2f-526a-4de5-a71d-7dfd73177509" providerId="ADAL" clId="{21CBF5B1-E791-472F-A603-AD18AEF2F19C}" dt="2024-10-08T22:24:49.784" v="1364" actId="1037"/>
          <ac:spMkLst>
            <pc:docMk/>
            <pc:sldMk cId="3478454678" sldId="311"/>
            <ac:spMk id="38" creationId="{B893DDA1-02DC-8945-C37D-9444DCA0FD77}"/>
          </ac:spMkLst>
        </pc:spChg>
        <pc:spChg chg="mod">
          <ac:chgData name="Igor Mironiuc" userId="61dccc2f-526a-4de5-a71d-7dfd73177509" providerId="ADAL" clId="{21CBF5B1-E791-472F-A603-AD18AEF2F19C}" dt="2024-10-08T22:24:06.766" v="1304" actId="1037"/>
          <ac:spMkLst>
            <pc:docMk/>
            <pc:sldMk cId="3478454678" sldId="311"/>
            <ac:spMk id="40" creationId="{7B989380-C36F-1EE5-49D1-60D2829ADC54}"/>
          </ac:spMkLst>
        </pc:spChg>
        <pc:spChg chg="mod">
          <ac:chgData name="Igor Mironiuc" userId="61dccc2f-526a-4de5-a71d-7dfd73177509" providerId="ADAL" clId="{21CBF5B1-E791-472F-A603-AD18AEF2F19C}" dt="2024-10-08T22:24:49.784" v="1364" actId="1037"/>
          <ac:spMkLst>
            <pc:docMk/>
            <pc:sldMk cId="3478454678" sldId="311"/>
            <ac:spMk id="42" creationId="{237A2FB5-B70D-D4A7-FED0-18113B3719DD}"/>
          </ac:spMkLst>
        </pc:spChg>
        <pc:spChg chg="mod">
          <ac:chgData name="Igor Mironiuc" userId="61dccc2f-526a-4de5-a71d-7dfd73177509" providerId="ADAL" clId="{21CBF5B1-E791-472F-A603-AD18AEF2F19C}" dt="2024-10-08T22:24:37.294" v="1343" actId="1038"/>
          <ac:spMkLst>
            <pc:docMk/>
            <pc:sldMk cId="3478454678" sldId="311"/>
            <ac:spMk id="44" creationId="{061E858B-52EB-ABEC-A16A-2CA873B4E648}"/>
          </ac:spMkLst>
        </pc:spChg>
        <pc:picChg chg="add mod">
          <ac:chgData name="Igor Mironiuc" userId="61dccc2f-526a-4de5-a71d-7dfd73177509" providerId="ADAL" clId="{21CBF5B1-E791-472F-A603-AD18AEF2F19C}" dt="2024-10-08T22:13:07.991" v="1051"/>
          <ac:picMkLst>
            <pc:docMk/>
            <pc:sldMk cId="3478454678" sldId="311"/>
            <ac:picMk id="2" creationId="{252D7CFF-6523-28E2-4ECB-6D681C5F8EE9}"/>
          </ac:picMkLst>
        </pc:picChg>
        <pc:picChg chg="add mod">
          <ac:chgData name="Igor Mironiuc" userId="61dccc2f-526a-4de5-a71d-7dfd73177509" providerId="ADAL" clId="{21CBF5B1-E791-472F-A603-AD18AEF2F19C}" dt="2024-10-08T22:13:07.991" v="1051"/>
          <ac:picMkLst>
            <pc:docMk/>
            <pc:sldMk cId="3478454678" sldId="311"/>
            <ac:picMk id="3" creationId="{8AEC186C-6EAB-1520-69E5-F303EF0ACD4E}"/>
          </ac:picMkLst>
        </pc:picChg>
        <pc:picChg chg="del">
          <ac:chgData name="Igor Mironiuc" userId="61dccc2f-526a-4de5-a71d-7dfd73177509" providerId="ADAL" clId="{21CBF5B1-E791-472F-A603-AD18AEF2F19C}" dt="2024-10-08T22:13:06.842" v="1050" actId="478"/>
          <ac:picMkLst>
            <pc:docMk/>
            <pc:sldMk cId="3478454678" sldId="311"/>
            <ac:picMk id="5" creationId="{3849C58E-0563-4B06-9455-6BDCAB9202BA}"/>
          </ac:picMkLst>
        </pc:picChg>
        <pc:picChg chg="del">
          <ac:chgData name="Igor Mironiuc" userId="61dccc2f-526a-4de5-a71d-7dfd73177509" providerId="ADAL" clId="{21CBF5B1-E791-472F-A603-AD18AEF2F19C}" dt="2024-10-08T22:13:06.842" v="1050" actId="478"/>
          <ac:picMkLst>
            <pc:docMk/>
            <pc:sldMk cId="3478454678" sldId="311"/>
            <ac:picMk id="6" creationId="{D05C4A81-6A7E-4B7D-AFCA-50C08C75F1DA}"/>
          </ac:picMkLst>
        </pc:picChg>
        <pc:cxnChg chg="mod">
          <ac:chgData name="Igor Mironiuc" userId="61dccc2f-526a-4de5-a71d-7dfd73177509" providerId="ADAL" clId="{21CBF5B1-E791-472F-A603-AD18AEF2F19C}" dt="2024-10-08T22:24:49.784" v="1364" actId="1037"/>
          <ac:cxnSpMkLst>
            <pc:docMk/>
            <pc:sldMk cId="3478454678" sldId="311"/>
            <ac:cxnSpMk id="12" creationId="{C91F5089-04D9-2695-2342-9DF32FC815BD}"/>
          </ac:cxnSpMkLst>
        </pc:cxnChg>
        <pc:cxnChg chg="mod">
          <ac:chgData name="Igor Mironiuc" userId="61dccc2f-526a-4de5-a71d-7dfd73177509" providerId="ADAL" clId="{21CBF5B1-E791-472F-A603-AD18AEF2F19C}" dt="2024-10-08T22:24:06.766" v="1304" actId="1037"/>
          <ac:cxnSpMkLst>
            <pc:docMk/>
            <pc:sldMk cId="3478454678" sldId="311"/>
            <ac:cxnSpMk id="25" creationId="{4498D5D4-6876-6649-20F7-2613A9E4316B}"/>
          </ac:cxnSpMkLst>
        </pc:cxnChg>
        <pc:cxnChg chg="mod">
          <ac:chgData name="Igor Mironiuc" userId="61dccc2f-526a-4de5-a71d-7dfd73177509" providerId="ADAL" clId="{21CBF5B1-E791-472F-A603-AD18AEF2F19C}" dt="2024-10-08T22:24:37.294" v="1343" actId="1038"/>
          <ac:cxnSpMkLst>
            <pc:docMk/>
            <pc:sldMk cId="3478454678" sldId="311"/>
            <ac:cxnSpMk id="27" creationId="{B1EDAFCE-6F4D-D729-9B95-BCF832449A95}"/>
          </ac:cxnSpMkLst>
        </pc:cxnChg>
        <pc:cxnChg chg="mod">
          <ac:chgData name="Igor Mironiuc" userId="61dccc2f-526a-4de5-a71d-7dfd73177509" providerId="ADAL" clId="{21CBF5B1-E791-472F-A603-AD18AEF2F19C}" dt="2024-10-08T22:24:13.495" v="1318" actId="1037"/>
          <ac:cxnSpMkLst>
            <pc:docMk/>
            <pc:sldMk cId="3478454678" sldId="311"/>
            <ac:cxnSpMk id="29" creationId="{11CD76BB-48F7-3D06-76A3-AE29C3F1E21F}"/>
          </ac:cxnSpMkLst>
        </pc:cxnChg>
      </pc:sldChg>
      <pc:sldChg chg="addSp delSp modSp mod">
        <pc:chgData name="Igor Mironiuc" userId="61dccc2f-526a-4de5-a71d-7dfd73177509" providerId="ADAL" clId="{21CBF5B1-E791-472F-A603-AD18AEF2F19C}" dt="2024-10-08T22:29:16.132" v="1427" actId="207"/>
        <pc:sldMkLst>
          <pc:docMk/>
          <pc:sldMk cId="1347569202" sldId="312"/>
        </pc:sldMkLst>
        <pc:spChg chg="add del mod">
          <ac:chgData name="Igor Mironiuc" userId="61dccc2f-526a-4de5-a71d-7dfd73177509" providerId="ADAL" clId="{21CBF5B1-E791-472F-A603-AD18AEF2F19C}" dt="2024-10-08T22:03:36.929" v="658" actId="478"/>
          <ac:spMkLst>
            <pc:docMk/>
            <pc:sldMk cId="1347569202" sldId="312"/>
            <ac:spMk id="4" creationId="{F5AEAE42-C896-F179-E887-012E85825C05}"/>
          </ac:spMkLst>
        </pc:spChg>
        <pc:spChg chg="mod">
          <ac:chgData name="Igor Mironiuc" userId="61dccc2f-526a-4de5-a71d-7dfd73177509" providerId="ADAL" clId="{21CBF5B1-E791-472F-A603-AD18AEF2F19C}" dt="2024-10-08T22:29:16.132" v="1427" actId="207"/>
          <ac:spMkLst>
            <pc:docMk/>
            <pc:sldMk cId="1347569202" sldId="312"/>
            <ac:spMk id="8" creationId="{962ED55F-F75B-4280-A5CA-3D51FA1B49DB}"/>
          </ac:spMkLst>
        </pc:spChg>
        <pc:spChg chg="mod">
          <ac:chgData name="Igor Mironiuc" userId="61dccc2f-526a-4de5-a71d-7dfd73177509" providerId="ADAL" clId="{21CBF5B1-E791-472F-A603-AD18AEF2F19C}" dt="2024-10-08T22:25:15.613" v="1404" actId="255"/>
          <ac:spMkLst>
            <pc:docMk/>
            <pc:sldMk cId="1347569202" sldId="312"/>
            <ac:spMk id="9" creationId="{07C7778F-3DD4-4BFD-A605-6868364E5708}"/>
          </ac:spMkLst>
        </pc:spChg>
        <pc:spChg chg="mod">
          <ac:chgData name="Igor Mironiuc" userId="61dccc2f-526a-4de5-a71d-7dfd73177509" providerId="ADAL" clId="{21CBF5B1-E791-472F-A603-AD18AEF2F19C}" dt="2024-10-08T22:00:40.360" v="537" actId="14100"/>
          <ac:spMkLst>
            <pc:docMk/>
            <pc:sldMk cId="1347569202" sldId="312"/>
            <ac:spMk id="10" creationId="{2957FDB9-2CD0-427A-AA92-2FD2E4A83429}"/>
          </ac:spMkLst>
        </pc:spChg>
        <pc:spChg chg="add mod">
          <ac:chgData name="Igor Mironiuc" userId="61dccc2f-526a-4de5-a71d-7dfd73177509" providerId="ADAL" clId="{21CBF5B1-E791-472F-A603-AD18AEF2F19C}" dt="2024-10-08T22:02:59.347" v="656" actId="1076"/>
          <ac:spMkLst>
            <pc:docMk/>
            <pc:sldMk cId="1347569202" sldId="312"/>
            <ac:spMk id="11" creationId="{ED546859-71B1-3E71-E563-78ABDB00A026}"/>
          </ac:spMkLst>
        </pc:spChg>
        <pc:spChg chg="add mod">
          <ac:chgData name="Igor Mironiuc" userId="61dccc2f-526a-4de5-a71d-7dfd73177509" providerId="ADAL" clId="{21CBF5B1-E791-472F-A603-AD18AEF2F19C}" dt="2024-10-08T22:03:57.643" v="663" actId="2085"/>
          <ac:spMkLst>
            <pc:docMk/>
            <pc:sldMk cId="1347569202" sldId="312"/>
            <ac:spMk id="13" creationId="{4964D552-BA3A-942F-90DE-D97244E51C18}"/>
          </ac:spMkLst>
        </pc:spChg>
        <pc:spChg chg="add mod">
          <ac:chgData name="Igor Mironiuc" userId="61dccc2f-526a-4de5-a71d-7dfd73177509" providerId="ADAL" clId="{21CBF5B1-E791-472F-A603-AD18AEF2F19C}" dt="2024-10-08T22:05:45.598" v="726" actId="12"/>
          <ac:spMkLst>
            <pc:docMk/>
            <pc:sldMk cId="1347569202" sldId="312"/>
            <ac:spMk id="14" creationId="{5E401C42-2C5C-92DF-CA65-D1C393D426A0}"/>
          </ac:spMkLst>
        </pc:spChg>
        <pc:spChg chg="del">
          <ac:chgData name="Igor Mironiuc" userId="61dccc2f-526a-4de5-a71d-7dfd73177509" providerId="ADAL" clId="{21CBF5B1-E791-472F-A603-AD18AEF2F19C}" dt="2024-10-08T21:59:18.110" v="451" actId="478"/>
          <ac:spMkLst>
            <pc:docMk/>
            <pc:sldMk cId="1347569202" sldId="312"/>
            <ac:spMk id="21" creationId="{7003676B-867A-4791-9DCF-523CEA76B5A4}"/>
          </ac:spMkLst>
        </pc:spChg>
        <pc:spChg chg="mod">
          <ac:chgData name="Igor Mironiuc" userId="61dccc2f-526a-4de5-a71d-7dfd73177509" providerId="ADAL" clId="{21CBF5B1-E791-472F-A603-AD18AEF2F19C}" dt="2024-10-08T22:01:19.037" v="540" actId="12788"/>
          <ac:spMkLst>
            <pc:docMk/>
            <pc:sldMk cId="1347569202" sldId="312"/>
            <ac:spMk id="29" creationId="{0C161A92-F9A5-A0F1-768E-BB0C74D94306}"/>
          </ac:spMkLst>
        </pc:spChg>
        <pc:spChg chg="mod">
          <ac:chgData name="Igor Mironiuc" userId="61dccc2f-526a-4de5-a71d-7dfd73177509" providerId="ADAL" clId="{21CBF5B1-E791-472F-A603-AD18AEF2F19C}" dt="2024-10-08T22:06:48.448" v="761" actId="1038"/>
          <ac:spMkLst>
            <pc:docMk/>
            <pc:sldMk cId="1347569202" sldId="312"/>
            <ac:spMk id="34" creationId="{CE28C55C-1354-17D5-DD4C-3751DF42E989}"/>
          </ac:spMkLst>
        </pc:spChg>
        <pc:spChg chg="mod">
          <ac:chgData name="Igor Mironiuc" userId="61dccc2f-526a-4de5-a71d-7dfd73177509" providerId="ADAL" clId="{21CBF5B1-E791-472F-A603-AD18AEF2F19C}" dt="2024-10-08T22:06:16.498" v="738" actId="1037"/>
          <ac:spMkLst>
            <pc:docMk/>
            <pc:sldMk cId="1347569202" sldId="312"/>
            <ac:spMk id="36" creationId="{157170B7-4266-E6EF-0D1B-EB2A746DB334}"/>
          </ac:spMkLst>
        </pc:spChg>
        <pc:spChg chg="mod">
          <ac:chgData name="Igor Mironiuc" userId="61dccc2f-526a-4de5-a71d-7dfd73177509" providerId="ADAL" clId="{21CBF5B1-E791-472F-A603-AD18AEF2F19C}" dt="2024-10-08T22:01:19.037" v="540" actId="12788"/>
          <ac:spMkLst>
            <pc:docMk/>
            <pc:sldMk cId="1347569202" sldId="312"/>
            <ac:spMk id="38" creationId="{C734F91F-EE46-9B24-5A54-E4C5519EA80A}"/>
          </ac:spMkLst>
        </pc:spChg>
        <pc:spChg chg="mod">
          <ac:chgData name="Igor Mironiuc" userId="61dccc2f-526a-4de5-a71d-7dfd73177509" providerId="ADAL" clId="{21CBF5B1-E791-472F-A603-AD18AEF2F19C}" dt="2024-10-08T22:06:16.498" v="738" actId="1037"/>
          <ac:spMkLst>
            <pc:docMk/>
            <pc:sldMk cId="1347569202" sldId="312"/>
            <ac:spMk id="40" creationId="{162BED67-0F2B-BDFF-570A-F1AA99803894}"/>
          </ac:spMkLst>
        </pc:spChg>
        <pc:spChg chg="mod">
          <ac:chgData name="Igor Mironiuc" userId="61dccc2f-526a-4de5-a71d-7dfd73177509" providerId="ADAL" clId="{21CBF5B1-E791-472F-A603-AD18AEF2F19C}" dt="2024-10-08T22:06:48.448" v="761" actId="1038"/>
          <ac:spMkLst>
            <pc:docMk/>
            <pc:sldMk cId="1347569202" sldId="312"/>
            <ac:spMk id="42" creationId="{B9B09F5A-FCC0-3069-100D-5E5C0D19C558}"/>
          </ac:spMkLst>
        </pc:spChg>
        <pc:picChg chg="del">
          <ac:chgData name="Igor Mironiuc" userId="61dccc2f-526a-4de5-a71d-7dfd73177509" providerId="ADAL" clId="{21CBF5B1-E791-472F-A603-AD18AEF2F19C}" dt="2024-10-08T22:13:00.807" v="1048" actId="478"/>
          <ac:picMkLst>
            <pc:docMk/>
            <pc:sldMk cId="1347569202" sldId="312"/>
            <ac:picMk id="5" creationId="{3849C58E-0563-4B06-9455-6BDCAB9202BA}"/>
          </ac:picMkLst>
        </pc:picChg>
        <pc:picChg chg="del">
          <ac:chgData name="Igor Mironiuc" userId="61dccc2f-526a-4de5-a71d-7dfd73177509" providerId="ADAL" clId="{21CBF5B1-E791-472F-A603-AD18AEF2F19C}" dt="2024-10-08T22:13:00.807" v="1048" actId="478"/>
          <ac:picMkLst>
            <pc:docMk/>
            <pc:sldMk cId="1347569202" sldId="312"/>
            <ac:picMk id="6" creationId="{D05C4A81-6A7E-4B7D-AFCA-50C08C75F1DA}"/>
          </ac:picMkLst>
        </pc:picChg>
        <pc:picChg chg="add mod">
          <ac:chgData name="Igor Mironiuc" userId="61dccc2f-526a-4de5-a71d-7dfd73177509" providerId="ADAL" clId="{21CBF5B1-E791-472F-A603-AD18AEF2F19C}" dt="2024-10-08T22:13:02.016" v="1049"/>
          <ac:picMkLst>
            <pc:docMk/>
            <pc:sldMk cId="1347569202" sldId="312"/>
            <ac:picMk id="16" creationId="{35B50CD1-7667-FA17-F121-B26D90B03C03}"/>
          </ac:picMkLst>
        </pc:picChg>
        <pc:picChg chg="add mod">
          <ac:chgData name="Igor Mironiuc" userId="61dccc2f-526a-4de5-a71d-7dfd73177509" providerId="ADAL" clId="{21CBF5B1-E791-472F-A603-AD18AEF2F19C}" dt="2024-10-08T22:13:02.016" v="1049"/>
          <ac:picMkLst>
            <pc:docMk/>
            <pc:sldMk cId="1347569202" sldId="312"/>
            <ac:picMk id="17" creationId="{DB54B83C-1BA7-FD9A-5BDD-BE1C2E13A5E0}"/>
          </ac:picMkLst>
        </pc:picChg>
        <pc:cxnChg chg="mod">
          <ac:chgData name="Igor Mironiuc" userId="61dccc2f-526a-4de5-a71d-7dfd73177509" providerId="ADAL" clId="{21CBF5B1-E791-472F-A603-AD18AEF2F19C}" dt="2024-10-08T22:06:16.498" v="738" actId="1037"/>
          <ac:cxnSpMkLst>
            <pc:docMk/>
            <pc:sldMk cId="1347569202" sldId="312"/>
            <ac:cxnSpMk id="12" creationId="{1014CFD1-BBF9-5407-52B1-EEAD1E679B6F}"/>
          </ac:cxnSpMkLst>
        </pc:cxnChg>
        <pc:cxnChg chg="mod">
          <ac:chgData name="Igor Mironiuc" userId="61dccc2f-526a-4de5-a71d-7dfd73177509" providerId="ADAL" clId="{21CBF5B1-E791-472F-A603-AD18AEF2F19C}" dt="2024-10-08T22:01:19.037" v="540" actId="12788"/>
          <ac:cxnSpMkLst>
            <pc:docMk/>
            <pc:sldMk cId="1347569202" sldId="312"/>
            <ac:cxnSpMk id="20" creationId="{02AA95F0-29FD-CC8B-C8F9-32E27596CDE6}"/>
          </ac:cxnSpMkLst>
        </pc:cxnChg>
        <pc:cxnChg chg="mod">
          <ac:chgData name="Igor Mironiuc" userId="61dccc2f-526a-4de5-a71d-7dfd73177509" providerId="ADAL" clId="{21CBF5B1-E791-472F-A603-AD18AEF2F19C}" dt="2024-10-08T22:06:48.448" v="761" actId="1038"/>
          <ac:cxnSpMkLst>
            <pc:docMk/>
            <pc:sldMk cId="1347569202" sldId="312"/>
            <ac:cxnSpMk id="25" creationId="{DE1B16D0-5995-B172-5CA1-ED13193A30CA}"/>
          </ac:cxnSpMkLst>
        </pc:cxnChg>
        <pc:cxnChg chg="mod">
          <ac:chgData name="Igor Mironiuc" userId="61dccc2f-526a-4de5-a71d-7dfd73177509" providerId="ADAL" clId="{21CBF5B1-E791-472F-A603-AD18AEF2F19C}" dt="2024-10-08T22:06:57.698" v="762" actId="14100"/>
          <ac:cxnSpMkLst>
            <pc:docMk/>
            <pc:sldMk cId="1347569202" sldId="312"/>
            <ac:cxnSpMk id="27" creationId="{40BC1363-E6A5-6AD2-F2CD-3D77957D654C}"/>
          </ac:cxnSpMkLst>
        </pc:cxnChg>
      </pc:sldChg>
      <pc:sldChg chg="addSp delSp modSp">
        <pc:chgData name="Igor Mironiuc" userId="61dccc2f-526a-4de5-a71d-7dfd73177509" providerId="ADAL" clId="{21CBF5B1-E791-472F-A603-AD18AEF2F19C}" dt="2024-10-08T22:19:59.666" v="1123"/>
        <pc:sldMkLst>
          <pc:docMk/>
          <pc:sldMk cId="2684231416" sldId="314"/>
        </pc:sldMkLst>
        <pc:picChg chg="add mod">
          <ac:chgData name="Igor Mironiuc" userId="61dccc2f-526a-4de5-a71d-7dfd73177509" providerId="ADAL" clId="{21CBF5B1-E791-472F-A603-AD18AEF2F19C}" dt="2024-10-08T22:19:59.666" v="1123"/>
          <ac:picMkLst>
            <pc:docMk/>
            <pc:sldMk cId="2684231416" sldId="314"/>
            <ac:picMk id="4" creationId="{C4EC5472-495A-3C58-F832-67B2D3D11FD0}"/>
          </ac:picMkLst>
        </pc:picChg>
        <pc:picChg chg="add mod">
          <ac:chgData name="Igor Mironiuc" userId="61dccc2f-526a-4de5-a71d-7dfd73177509" providerId="ADAL" clId="{21CBF5B1-E791-472F-A603-AD18AEF2F19C}" dt="2024-10-08T22:19:59.666" v="1123"/>
          <ac:picMkLst>
            <pc:docMk/>
            <pc:sldMk cId="2684231416" sldId="314"/>
            <ac:picMk id="5" creationId="{12ACA1A9-100C-D268-D1A9-01F30B8B4B70}"/>
          </ac:picMkLst>
        </pc:picChg>
        <pc:picChg chg="del">
          <ac:chgData name="Igor Mironiuc" userId="61dccc2f-526a-4de5-a71d-7dfd73177509" providerId="ADAL" clId="{21CBF5B1-E791-472F-A603-AD18AEF2F19C}" dt="2024-10-08T22:19:59.055" v="1122" actId="478"/>
          <ac:picMkLst>
            <pc:docMk/>
            <pc:sldMk cId="2684231416" sldId="314"/>
            <ac:picMk id="4098" creationId="{5C0FE4CB-D799-845F-455F-2A9B0097084A}"/>
          </ac:picMkLst>
        </pc:picChg>
        <pc:picChg chg="del">
          <ac:chgData name="Igor Mironiuc" userId="61dccc2f-526a-4de5-a71d-7dfd73177509" providerId="ADAL" clId="{21CBF5B1-E791-472F-A603-AD18AEF2F19C}" dt="2024-10-08T22:19:59.055" v="1122" actId="478"/>
          <ac:picMkLst>
            <pc:docMk/>
            <pc:sldMk cId="2684231416" sldId="314"/>
            <ac:picMk id="4099" creationId="{E29A2B0C-07D2-FC01-A703-A27E01D1C758}"/>
          </ac:picMkLst>
        </pc:picChg>
      </pc:sldChg>
      <pc:sldChg chg="addSp modSp">
        <pc:chgData name="Igor Mironiuc" userId="61dccc2f-526a-4de5-a71d-7dfd73177509" providerId="ADAL" clId="{21CBF5B1-E791-472F-A603-AD18AEF2F19C}" dt="2024-10-08T22:14:06.976" v="1066"/>
        <pc:sldMkLst>
          <pc:docMk/>
          <pc:sldMk cId="1630283138" sldId="315"/>
        </pc:sldMkLst>
        <pc:picChg chg="add mod">
          <ac:chgData name="Igor Mironiuc" userId="61dccc2f-526a-4de5-a71d-7dfd73177509" providerId="ADAL" clId="{21CBF5B1-E791-472F-A603-AD18AEF2F19C}" dt="2024-10-08T22:14:06.976" v="1066"/>
          <ac:picMkLst>
            <pc:docMk/>
            <pc:sldMk cId="1630283138" sldId="315"/>
            <ac:picMk id="2" creationId="{94A7C8E9-730F-1EF6-5540-F4EBEF7263BC}"/>
          </ac:picMkLst>
        </pc:picChg>
        <pc:picChg chg="add mod">
          <ac:chgData name="Igor Mironiuc" userId="61dccc2f-526a-4de5-a71d-7dfd73177509" providerId="ADAL" clId="{21CBF5B1-E791-472F-A603-AD18AEF2F19C}" dt="2024-10-08T22:14:06.976" v="1066"/>
          <ac:picMkLst>
            <pc:docMk/>
            <pc:sldMk cId="1630283138" sldId="315"/>
            <ac:picMk id="3" creationId="{60044E9B-9EC3-24D1-B4B7-22C4F8A30712}"/>
          </ac:picMkLst>
        </pc:picChg>
      </pc:sldChg>
      <pc:sldChg chg="addSp delSp modSp mod">
        <pc:chgData name="Igor Mironiuc" userId="61dccc2f-526a-4de5-a71d-7dfd73177509" providerId="ADAL" clId="{21CBF5B1-E791-472F-A603-AD18AEF2F19C}" dt="2024-10-08T22:14:31.456" v="1072"/>
        <pc:sldMkLst>
          <pc:docMk/>
          <pc:sldMk cId="2533250084" sldId="317"/>
        </pc:sldMkLst>
        <pc:picChg chg="add mod">
          <ac:chgData name="Igor Mironiuc" userId="61dccc2f-526a-4de5-a71d-7dfd73177509" providerId="ADAL" clId="{21CBF5B1-E791-472F-A603-AD18AEF2F19C}" dt="2024-10-08T22:14:31.456" v="1072"/>
          <ac:picMkLst>
            <pc:docMk/>
            <pc:sldMk cId="2533250084" sldId="317"/>
            <ac:picMk id="2" creationId="{2B70D78C-2C16-B30E-FE65-27C2EA4A3665}"/>
          </ac:picMkLst>
        </pc:picChg>
        <pc:picChg chg="add mod">
          <ac:chgData name="Igor Mironiuc" userId="61dccc2f-526a-4de5-a71d-7dfd73177509" providerId="ADAL" clId="{21CBF5B1-E791-472F-A603-AD18AEF2F19C}" dt="2024-10-08T22:14:31.456" v="1072"/>
          <ac:picMkLst>
            <pc:docMk/>
            <pc:sldMk cId="2533250084" sldId="317"/>
            <ac:picMk id="3" creationId="{BF7A674B-EB90-282D-5E1E-0D0FB99EDC48}"/>
          </ac:picMkLst>
        </pc:picChg>
        <pc:picChg chg="del">
          <ac:chgData name="Igor Mironiuc" userId="61dccc2f-526a-4de5-a71d-7dfd73177509" providerId="ADAL" clId="{21CBF5B1-E791-472F-A603-AD18AEF2F19C}" dt="2024-10-08T22:14:30.517" v="1071" actId="478"/>
          <ac:picMkLst>
            <pc:docMk/>
            <pc:sldMk cId="2533250084" sldId="317"/>
            <ac:picMk id="8" creationId="{F7ACE8C7-5806-4836-9D87-69587DC8D446}"/>
          </ac:picMkLst>
        </pc:picChg>
        <pc:picChg chg="del">
          <ac:chgData name="Igor Mironiuc" userId="61dccc2f-526a-4de5-a71d-7dfd73177509" providerId="ADAL" clId="{21CBF5B1-E791-472F-A603-AD18AEF2F19C}" dt="2024-10-08T22:14:30.517" v="1071" actId="478"/>
          <ac:picMkLst>
            <pc:docMk/>
            <pc:sldMk cId="2533250084" sldId="317"/>
            <ac:picMk id="14" creationId="{F2763539-2056-4436-B8AF-23567483BC2B}"/>
          </ac:picMkLst>
        </pc:picChg>
      </pc:sldChg>
      <pc:sldChg chg="addSp delSp modSp mod">
        <pc:chgData name="Igor Mironiuc" userId="61dccc2f-526a-4de5-a71d-7dfd73177509" providerId="ADAL" clId="{21CBF5B1-E791-472F-A603-AD18AEF2F19C}" dt="2024-10-08T22:14:25.226" v="1070"/>
        <pc:sldMkLst>
          <pc:docMk/>
          <pc:sldMk cId="852197584" sldId="319"/>
        </pc:sldMkLst>
        <pc:picChg chg="add mod">
          <ac:chgData name="Igor Mironiuc" userId="61dccc2f-526a-4de5-a71d-7dfd73177509" providerId="ADAL" clId="{21CBF5B1-E791-472F-A603-AD18AEF2F19C}" dt="2024-10-08T22:14:25.226" v="1070"/>
          <ac:picMkLst>
            <pc:docMk/>
            <pc:sldMk cId="852197584" sldId="319"/>
            <ac:picMk id="2" creationId="{A33E3515-A8FA-B045-7364-FC6C56E5428C}"/>
          </ac:picMkLst>
        </pc:picChg>
        <pc:picChg chg="add mod">
          <ac:chgData name="Igor Mironiuc" userId="61dccc2f-526a-4de5-a71d-7dfd73177509" providerId="ADAL" clId="{21CBF5B1-E791-472F-A603-AD18AEF2F19C}" dt="2024-10-08T22:14:25.226" v="1070"/>
          <ac:picMkLst>
            <pc:docMk/>
            <pc:sldMk cId="852197584" sldId="319"/>
            <ac:picMk id="3" creationId="{DA5B0369-6AE8-5233-BBC9-2A34D82C36FE}"/>
          </ac:picMkLst>
        </pc:picChg>
        <pc:picChg chg="del">
          <ac:chgData name="Igor Mironiuc" userId="61dccc2f-526a-4de5-a71d-7dfd73177509" providerId="ADAL" clId="{21CBF5B1-E791-472F-A603-AD18AEF2F19C}" dt="2024-10-08T22:14:24.276" v="1069" actId="478"/>
          <ac:picMkLst>
            <pc:docMk/>
            <pc:sldMk cId="852197584" sldId="319"/>
            <ac:picMk id="14" creationId="{BC6B4D59-9A2D-4B71-9AAD-CACC62FBB58A}"/>
          </ac:picMkLst>
        </pc:picChg>
        <pc:picChg chg="del">
          <ac:chgData name="Igor Mironiuc" userId="61dccc2f-526a-4de5-a71d-7dfd73177509" providerId="ADAL" clId="{21CBF5B1-E791-472F-A603-AD18AEF2F19C}" dt="2024-10-08T22:14:24.276" v="1069" actId="478"/>
          <ac:picMkLst>
            <pc:docMk/>
            <pc:sldMk cId="852197584" sldId="319"/>
            <ac:picMk id="16" creationId="{8F3E1186-01F9-4D5B-AEB2-E53860A44733}"/>
          </ac:picMkLst>
        </pc:picChg>
      </pc:sldChg>
      <pc:sldChg chg="addSp delSp modSp mod">
        <pc:chgData name="Igor Mironiuc" userId="61dccc2f-526a-4de5-a71d-7dfd73177509" providerId="ADAL" clId="{21CBF5B1-E791-472F-A603-AD18AEF2F19C}" dt="2024-10-08T22:14:15.946" v="1068"/>
        <pc:sldMkLst>
          <pc:docMk/>
          <pc:sldMk cId="4269223712" sldId="320"/>
        </pc:sldMkLst>
        <pc:picChg chg="add mod">
          <ac:chgData name="Igor Mironiuc" userId="61dccc2f-526a-4de5-a71d-7dfd73177509" providerId="ADAL" clId="{21CBF5B1-E791-472F-A603-AD18AEF2F19C}" dt="2024-10-08T22:14:15.946" v="1068"/>
          <ac:picMkLst>
            <pc:docMk/>
            <pc:sldMk cId="4269223712" sldId="320"/>
            <ac:picMk id="3" creationId="{404E3FA0-0354-077A-8BC3-6E0A5BE4B41A}"/>
          </ac:picMkLst>
        </pc:picChg>
        <pc:picChg chg="del">
          <ac:chgData name="Igor Mironiuc" userId="61dccc2f-526a-4de5-a71d-7dfd73177509" providerId="ADAL" clId="{21CBF5B1-E791-472F-A603-AD18AEF2F19C}" dt="2024-10-08T22:14:14.816" v="1067" actId="478"/>
          <ac:picMkLst>
            <pc:docMk/>
            <pc:sldMk cId="4269223712" sldId="320"/>
            <ac:picMk id="5" creationId="{3849C58E-0563-4B06-9455-6BDCAB9202BA}"/>
          </ac:picMkLst>
        </pc:picChg>
        <pc:picChg chg="del">
          <ac:chgData name="Igor Mironiuc" userId="61dccc2f-526a-4de5-a71d-7dfd73177509" providerId="ADAL" clId="{21CBF5B1-E791-472F-A603-AD18AEF2F19C}" dt="2024-10-08T22:14:14.816" v="1067" actId="478"/>
          <ac:picMkLst>
            <pc:docMk/>
            <pc:sldMk cId="4269223712" sldId="320"/>
            <ac:picMk id="6" creationId="{D05C4A81-6A7E-4B7D-AFCA-50C08C75F1DA}"/>
          </ac:picMkLst>
        </pc:picChg>
        <pc:picChg chg="add mod">
          <ac:chgData name="Igor Mironiuc" userId="61dccc2f-526a-4de5-a71d-7dfd73177509" providerId="ADAL" clId="{21CBF5B1-E791-472F-A603-AD18AEF2F19C}" dt="2024-10-08T22:14:15.946" v="1068"/>
          <ac:picMkLst>
            <pc:docMk/>
            <pc:sldMk cId="4269223712" sldId="320"/>
            <ac:picMk id="9" creationId="{3AC50AA7-E040-8CA2-6715-4B00546BB4AF}"/>
          </ac:picMkLst>
        </pc:picChg>
      </pc:sldChg>
      <pc:sldChg chg="addSp delSp modSp mod">
        <pc:chgData name="Igor Mironiuc" userId="61dccc2f-526a-4de5-a71d-7dfd73177509" providerId="ADAL" clId="{21CBF5B1-E791-472F-A603-AD18AEF2F19C}" dt="2024-10-08T22:28:10.702" v="1419" actId="255"/>
        <pc:sldMkLst>
          <pc:docMk/>
          <pc:sldMk cId="446890455" sldId="321"/>
        </pc:sldMkLst>
        <pc:spChg chg="mod">
          <ac:chgData name="Igor Mironiuc" userId="61dccc2f-526a-4de5-a71d-7dfd73177509" providerId="ADAL" clId="{21CBF5B1-E791-472F-A603-AD18AEF2F19C}" dt="2024-10-08T22:28:10.702" v="1419" actId="255"/>
          <ac:spMkLst>
            <pc:docMk/>
            <pc:sldMk cId="446890455" sldId="321"/>
            <ac:spMk id="20" creationId="{F7C5CE97-6224-48BB-8EB4-5F7EDE7481E3}"/>
          </ac:spMkLst>
        </pc:spChg>
        <pc:picChg chg="add mod">
          <ac:chgData name="Igor Mironiuc" userId="61dccc2f-526a-4de5-a71d-7dfd73177509" providerId="ADAL" clId="{21CBF5B1-E791-472F-A603-AD18AEF2F19C}" dt="2024-10-08T22:13:14.996" v="1053"/>
          <ac:picMkLst>
            <pc:docMk/>
            <pc:sldMk cId="446890455" sldId="321"/>
            <ac:picMk id="2" creationId="{1BD0EB95-9D97-44BC-6F37-7A2368E90149}"/>
          </ac:picMkLst>
        </pc:picChg>
        <pc:picChg chg="add mod">
          <ac:chgData name="Igor Mironiuc" userId="61dccc2f-526a-4de5-a71d-7dfd73177509" providerId="ADAL" clId="{21CBF5B1-E791-472F-A603-AD18AEF2F19C}" dt="2024-10-08T22:13:14.996" v="1053"/>
          <ac:picMkLst>
            <pc:docMk/>
            <pc:sldMk cId="446890455" sldId="321"/>
            <ac:picMk id="3" creationId="{B74F7871-B107-4798-05D5-D3CE70EED64E}"/>
          </ac:picMkLst>
        </pc:picChg>
        <pc:picChg chg="del">
          <ac:chgData name="Igor Mironiuc" userId="61dccc2f-526a-4de5-a71d-7dfd73177509" providerId="ADAL" clId="{21CBF5B1-E791-472F-A603-AD18AEF2F19C}" dt="2024-10-08T22:13:13.891" v="1052" actId="478"/>
          <ac:picMkLst>
            <pc:docMk/>
            <pc:sldMk cId="446890455" sldId="321"/>
            <ac:picMk id="5" creationId="{3849C58E-0563-4B06-9455-6BDCAB9202BA}"/>
          </ac:picMkLst>
        </pc:picChg>
        <pc:picChg chg="del">
          <ac:chgData name="Igor Mironiuc" userId="61dccc2f-526a-4de5-a71d-7dfd73177509" providerId="ADAL" clId="{21CBF5B1-E791-472F-A603-AD18AEF2F19C}" dt="2024-10-08T22:13:13.891" v="1052" actId="478"/>
          <ac:picMkLst>
            <pc:docMk/>
            <pc:sldMk cId="446890455" sldId="321"/>
            <ac:picMk id="6" creationId="{D05C4A81-6A7E-4B7D-AFCA-50C08C75F1DA}"/>
          </ac:picMkLst>
        </pc:picChg>
      </pc:sldChg>
      <pc:sldChg chg="addSp delSp modSp add mod ord">
        <pc:chgData name="Igor Mironiuc" userId="61dccc2f-526a-4de5-a71d-7dfd73177509" providerId="ADAL" clId="{21CBF5B1-E791-472F-A603-AD18AEF2F19C}" dt="2024-10-08T22:14:37.256" v="1074"/>
        <pc:sldMkLst>
          <pc:docMk/>
          <pc:sldMk cId="1379998168" sldId="322"/>
        </pc:sldMkLst>
        <pc:spChg chg="mod">
          <ac:chgData name="Igor Mironiuc" userId="61dccc2f-526a-4de5-a71d-7dfd73177509" providerId="ADAL" clId="{21CBF5B1-E791-472F-A603-AD18AEF2F19C}" dt="2024-10-08T21:46:32.703" v="123" actId="207"/>
          <ac:spMkLst>
            <pc:docMk/>
            <pc:sldMk cId="1379998168" sldId="322"/>
            <ac:spMk id="8" creationId="{962ED55F-F75B-4280-A5CA-3D51FA1B49DB}"/>
          </ac:spMkLst>
        </pc:spChg>
        <pc:spChg chg="del">
          <ac:chgData name="Igor Mironiuc" userId="61dccc2f-526a-4de5-a71d-7dfd73177509" providerId="ADAL" clId="{21CBF5B1-E791-472F-A603-AD18AEF2F19C}" dt="2024-10-08T21:43:57.389" v="97" actId="478"/>
          <ac:spMkLst>
            <pc:docMk/>
            <pc:sldMk cId="1379998168" sldId="322"/>
            <ac:spMk id="10" creationId="{2957FDB9-2CD0-427A-AA92-2FD2E4A83429}"/>
          </ac:spMkLst>
        </pc:spChg>
        <pc:spChg chg="add del mod">
          <ac:chgData name="Igor Mironiuc" userId="61dccc2f-526a-4de5-a71d-7dfd73177509" providerId="ADAL" clId="{21CBF5B1-E791-472F-A603-AD18AEF2F19C}" dt="2024-10-08T21:45:16.294" v="112" actId="255"/>
          <ac:spMkLst>
            <pc:docMk/>
            <pc:sldMk cId="1379998168" sldId="322"/>
            <ac:spMk id="17" creationId="{D682AC05-45B6-436E-BAA5-6EC4980AAE9E}"/>
          </ac:spMkLst>
        </pc:spChg>
        <pc:spChg chg="del">
          <ac:chgData name="Igor Mironiuc" userId="61dccc2f-526a-4de5-a71d-7dfd73177509" providerId="ADAL" clId="{21CBF5B1-E791-472F-A603-AD18AEF2F19C}" dt="2024-10-08T21:44:24.706" v="107" actId="478"/>
          <ac:spMkLst>
            <pc:docMk/>
            <pc:sldMk cId="1379998168" sldId="322"/>
            <ac:spMk id="23" creationId="{C6ADB4F8-6F31-44F6-AF97-C4ECC6D2D03F}"/>
          </ac:spMkLst>
        </pc:spChg>
        <pc:picChg chg="add mod">
          <ac:chgData name="Igor Mironiuc" userId="61dccc2f-526a-4de5-a71d-7dfd73177509" providerId="ADAL" clId="{21CBF5B1-E791-472F-A603-AD18AEF2F19C}" dt="2024-10-08T22:14:37.256" v="1074"/>
          <ac:picMkLst>
            <pc:docMk/>
            <pc:sldMk cId="1379998168" sldId="322"/>
            <ac:picMk id="2" creationId="{48DD7B65-0F10-51F9-B9D9-F5A2FCB11B6E}"/>
          </ac:picMkLst>
        </pc:picChg>
        <pc:picChg chg="add mod">
          <ac:chgData name="Igor Mironiuc" userId="61dccc2f-526a-4de5-a71d-7dfd73177509" providerId="ADAL" clId="{21CBF5B1-E791-472F-A603-AD18AEF2F19C}" dt="2024-10-08T22:14:37.256" v="1074"/>
          <ac:picMkLst>
            <pc:docMk/>
            <pc:sldMk cId="1379998168" sldId="322"/>
            <ac:picMk id="3" creationId="{7DE95AF8-CF64-BAAC-5693-0496B9B52561}"/>
          </ac:picMkLst>
        </pc:picChg>
        <pc:picChg chg="del">
          <ac:chgData name="Igor Mironiuc" userId="61dccc2f-526a-4de5-a71d-7dfd73177509" providerId="ADAL" clId="{21CBF5B1-E791-472F-A603-AD18AEF2F19C}" dt="2024-10-08T22:14:36.346" v="1073" actId="478"/>
          <ac:picMkLst>
            <pc:docMk/>
            <pc:sldMk cId="1379998168" sldId="322"/>
            <ac:picMk id="5" creationId="{3849C58E-0563-4B06-9455-6BDCAB9202BA}"/>
          </ac:picMkLst>
        </pc:picChg>
        <pc:picChg chg="del">
          <ac:chgData name="Igor Mironiuc" userId="61dccc2f-526a-4de5-a71d-7dfd73177509" providerId="ADAL" clId="{21CBF5B1-E791-472F-A603-AD18AEF2F19C}" dt="2024-10-08T22:14:36.346" v="1073" actId="478"/>
          <ac:picMkLst>
            <pc:docMk/>
            <pc:sldMk cId="1379998168" sldId="322"/>
            <ac:picMk id="6" creationId="{D05C4A81-6A7E-4B7D-AFCA-50C08C75F1DA}"/>
          </ac:picMkLst>
        </pc:picChg>
        <pc:cxnChg chg="del">
          <ac:chgData name="Igor Mironiuc" userId="61dccc2f-526a-4de5-a71d-7dfd73177509" providerId="ADAL" clId="{21CBF5B1-E791-472F-A603-AD18AEF2F19C}" dt="2024-10-08T21:44:01.409" v="100" actId="478"/>
          <ac:cxnSpMkLst>
            <pc:docMk/>
            <pc:sldMk cId="1379998168" sldId="322"/>
            <ac:cxnSpMk id="11" creationId="{1C4FCE7C-2040-48B2-B63D-95942C41B628}"/>
          </ac:cxnSpMkLst>
        </pc:cxnChg>
        <pc:cxnChg chg="del">
          <ac:chgData name="Igor Mironiuc" userId="61dccc2f-526a-4de5-a71d-7dfd73177509" providerId="ADAL" clId="{21CBF5B1-E791-472F-A603-AD18AEF2F19C}" dt="2024-10-08T21:44:02.680" v="101" actId="478"/>
          <ac:cxnSpMkLst>
            <pc:docMk/>
            <pc:sldMk cId="1379998168" sldId="322"/>
            <ac:cxnSpMk id="12" creationId="{51440C31-C0D7-4E51-B053-E1A6175A4063}"/>
          </ac:cxnSpMkLst>
        </pc:cxnChg>
        <pc:cxnChg chg="del">
          <ac:chgData name="Igor Mironiuc" userId="61dccc2f-526a-4de5-a71d-7dfd73177509" providerId="ADAL" clId="{21CBF5B1-E791-472F-A603-AD18AEF2F19C}" dt="2024-10-08T21:43:58.774" v="98" actId="478"/>
          <ac:cxnSpMkLst>
            <pc:docMk/>
            <pc:sldMk cId="1379998168" sldId="322"/>
            <ac:cxnSpMk id="13" creationId="{43159A8E-4642-4211-BE81-E98D7B24820B}"/>
          </ac:cxnSpMkLst>
        </pc:cxnChg>
        <pc:cxnChg chg="del">
          <ac:chgData name="Igor Mironiuc" userId="61dccc2f-526a-4de5-a71d-7dfd73177509" providerId="ADAL" clId="{21CBF5B1-E791-472F-A603-AD18AEF2F19C}" dt="2024-10-08T21:43:59.969" v="99" actId="478"/>
          <ac:cxnSpMkLst>
            <pc:docMk/>
            <pc:sldMk cId="1379998168" sldId="322"/>
            <ac:cxnSpMk id="33" creationId="{A7563B6E-13C0-465D-A27C-DB5BD8FFD183}"/>
          </ac:cxnSpMkLst>
        </pc:cxnChg>
      </pc:sldChg>
      <pc:sldChg chg="delSp add del mod ord">
        <pc:chgData name="Igor Mironiuc" userId="61dccc2f-526a-4de5-a71d-7dfd73177509" providerId="ADAL" clId="{21CBF5B1-E791-472F-A603-AD18AEF2F19C}" dt="2024-10-08T21:46:21.178" v="122" actId="47"/>
        <pc:sldMkLst>
          <pc:docMk/>
          <pc:sldMk cId="3385432096" sldId="323"/>
        </pc:sldMkLst>
        <pc:spChg chg="del">
          <ac:chgData name="Igor Mironiuc" userId="61dccc2f-526a-4de5-a71d-7dfd73177509" providerId="ADAL" clId="{21CBF5B1-E791-472F-A603-AD18AEF2F19C}" dt="2024-10-08T21:45:40.268" v="118" actId="478"/>
          <ac:spMkLst>
            <pc:docMk/>
            <pc:sldMk cId="3385432096" sldId="323"/>
            <ac:spMk id="17" creationId="{D682AC05-45B6-436E-BAA5-6EC4980AAE9E}"/>
          </ac:spMkLst>
        </pc:spChg>
      </pc:sldChg>
      <pc:sldChg chg="addSp delSp modSp add mod ord">
        <pc:chgData name="Igor Mironiuc" userId="61dccc2f-526a-4de5-a71d-7dfd73177509" providerId="ADAL" clId="{21CBF5B1-E791-472F-A603-AD18AEF2F19C}" dt="2024-10-08T22:14:02.426" v="1065"/>
        <pc:sldMkLst>
          <pc:docMk/>
          <pc:sldMk cId="4286567720" sldId="324"/>
        </pc:sldMkLst>
        <pc:spChg chg="mod">
          <ac:chgData name="Igor Mironiuc" userId="61dccc2f-526a-4de5-a71d-7dfd73177509" providerId="ADAL" clId="{21CBF5B1-E791-472F-A603-AD18AEF2F19C}" dt="2024-10-08T21:46:40.708" v="124" actId="207"/>
          <ac:spMkLst>
            <pc:docMk/>
            <pc:sldMk cId="4286567720" sldId="324"/>
            <ac:spMk id="8" creationId="{962ED55F-F75B-4280-A5CA-3D51FA1B49DB}"/>
          </ac:spMkLst>
        </pc:spChg>
        <pc:spChg chg="mod">
          <ac:chgData name="Igor Mironiuc" userId="61dccc2f-526a-4de5-a71d-7dfd73177509" providerId="ADAL" clId="{21CBF5B1-E791-472F-A603-AD18AEF2F19C}" dt="2024-10-08T21:46:17.038" v="121"/>
          <ac:spMkLst>
            <pc:docMk/>
            <pc:sldMk cId="4286567720" sldId="324"/>
            <ac:spMk id="17" creationId="{D682AC05-45B6-436E-BAA5-6EC4980AAE9E}"/>
          </ac:spMkLst>
        </pc:spChg>
        <pc:picChg chg="add mod">
          <ac:chgData name="Igor Mironiuc" userId="61dccc2f-526a-4de5-a71d-7dfd73177509" providerId="ADAL" clId="{21CBF5B1-E791-472F-A603-AD18AEF2F19C}" dt="2024-10-08T22:14:02.426" v="1065"/>
          <ac:picMkLst>
            <pc:docMk/>
            <pc:sldMk cId="4286567720" sldId="324"/>
            <ac:picMk id="2" creationId="{C9673282-1026-5ABA-BE17-6B42EB43EDAF}"/>
          </ac:picMkLst>
        </pc:picChg>
        <pc:picChg chg="add mod">
          <ac:chgData name="Igor Mironiuc" userId="61dccc2f-526a-4de5-a71d-7dfd73177509" providerId="ADAL" clId="{21CBF5B1-E791-472F-A603-AD18AEF2F19C}" dt="2024-10-08T22:14:02.426" v="1065"/>
          <ac:picMkLst>
            <pc:docMk/>
            <pc:sldMk cId="4286567720" sldId="324"/>
            <ac:picMk id="3" creationId="{879B6225-A5BF-4F90-E7CB-531030A28FDD}"/>
          </ac:picMkLst>
        </pc:picChg>
        <pc:picChg chg="del">
          <ac:chgData name="Igor Mironiuc" userId="61dccc2f-526a-4de5-a71d-7dfd73177509" providerId="ADAL" clId="{21CBF5B1-E791-472F-A603-AD18AEF2F19C}" dt="2024-10-08T22:14:01.511" v="1064" actId="478"/>
          <ac:picMkLst>
            <pc:docMk/>
            <pc:sldMk cId="4286567720" sldId="324"/>
            <ac:picMk id="5" creationId="{3849C58E-0563-4B06-9455-6BDCAB9202BA}"/>
          </ac:picMkLst>
        </pc:picChg>
        <pc:picChg chg="del">
          <ac:chgData name="Igor Mironiuc" userId="61dccc2f-526a-4de5-a71d-7dfd73177509" providerId="ADAL" clId="{21CBF5B1-E791-472F-A603-AD18AEF2F19C}" dt="2024-10-08T22:14:01.511" v="1064" actId="478"/>
          <ac:picMkLst>
            <pc:docMk/>
            <pc:sldMk cId="4286567720" sldId="324"/>
            <ac:picMk id="6" creationId="{D05C4A81-6A7E-4B7D-AFCA-50C08C75F1DA}"/>
          </ac:picMkLst>
        </pc:picChg>
      </pc:sldChg>
    </pc:docChg>
  </pc:docChgLst>
  <pc:docChgLst>
    <pc:chgData name="Vitalie Iovita" userId="ce3a99db-650b-4348-a343-20f6ecda1b09" providerId="ADAL" clId="{3BF6992F-C715-4E80-8CD0-82FB35392FD2}"/>
    <pc:docChg chg="modSld">
      <pc:chgData name="Vitalie Iovita" userId="ce3a99db-650b-4348-a343-20f6ecda1b09" providerId="ADAL" clId="{3BF6992F-C715-4E80-8CD0-82FB35392FD2}" dt="2024-10-31T07:50:07.319" v="71" actId="403"/>
      <pc:docMkLst>
        <pc:docMk/>
      </pc:docMkLst>
      <pc:sldChg chg="addSp modSp mod">
        <pc:chgData name="Vitalie Iovita" userId="ce3a99db-650b-4348-a343-20f6ecda1b09" providerId="ADAL" clId="{3BF6992F-C715-4E80-8CD0-82FB35392FD2}" dt="2024-10-31T07:49:26.064" v="70" actId="403"/>
        <pc:sldMkLst>
          <pc:docMk/>
          <pc:sldMk cId="2737019171" sldId="262"/>
        </pc:sldMkLst>
        <pc:spChg chg="add mod">
          <ac:chgData name="Vitalie Iovita" userId="ce3a99db-650b-4348-a343-20f6ecda1b09" providerId="ADAL" clId="{3BF6992F-C715-4E80-8CD0-82FB35392FD2}" dt="2024-10-31T07:44:35.468" v="28" actId="1076"/>
          <ac:spMkLst>
            <pc:docMk/>
            <pc:sldMk cId="2737019171" sldId="262"/>
            <ac:spMk id="6" creationId="{9066E4C3-BBC6-A12D-C494-DC3CC06F1CCD}"/>
          </ac:spMkLst>
        </pc:spChg>
        <pc:graphicFrameChg chg="mod">
          <ac:chgData name="Vitalie Iovita" userId="ce3a99db-650b-4348-a343-20f6ecda1b09" providerId="ADAL" clId="{3BF6992F-C715-4E80-8CD0-82FB35392FD2}" dt="2024-10-31T07:49:26.064" v="70" actId="403"/>
          <ac:graphicFrameMkLst>
            <pc:docMk/>
            <pc:sldMk cId="2737019171" sldId="262"/>
            <ac:graphicFrameMk id="2" creationId="{10D99050-7DAC-B5A5-082D-99ABDB74BA86}"/>
          </ac:graphicFrameMkLst>
        </pc:graphicFrameChg>
      </pc:sldChg>
      <pc:sldChg chg="modSp mod">
        <pc:chgData name="Vitalie Iovita" userId="ce3a99db-650b-4348-a343-20f6ecda1b09" providerId="ADAL" clId="{3BF6992F-C715-4E80-8CD0-82FB35392FD2}" dt="2024-10-31T07:47:11.417" v="61" actId="403"/>
        <pc:sldMkLst>
          <pc:docMk/>
          <pc:sldMk cId="1084850684" sldId="275"/>
        </pc:sldMkLst>
        <pc:spChg chg="mod">
          <ac:chgData name="Vitalie Iovita" userId="ce3a99db-650b-4348-a343-20f6ecda1b09" providerId="ADAL" clId="{3BF6992F-C715-4E80-8CD0-82FB35392FD2}" dt="2024-10-31T07:47:11.417" v="61" actId="403"/>
          <ac:spMkLst>
            <pc:docMk/>
            <pc:sldMk cId="1084850684" sldId="275"/>
            <ac:spMk id="20" creationId="{F7C5CE97-6224-48BB-8EB4-5F7EDE7481E3}"/>
          </ac:spMkLst>
        </pc:spChg>
      </pc:sldChg>
      <pc:sldChg chg="modSp mod">
        <pc:chgData name="Vitalie Iovita" userId="ce3a99db-650b-4348-a343-20f6ecda1b09" providerId="ADAL" clId="{3BF6992F-C715-4E80-8CD0-82FB35392FD2}" dt="2024-10-31T07:47:01.069" v="60" actId="1036"/>
        <pc:sldMkLst>
          <pc:docMk/>
          <pc:sldMk cId="501048374" sldId="276"/>
        </pc:sldMkLst>
        <pc:spChg chg="mod">
          <ac:chgData name="Vitalie Iovita" userId="ce3a99db-650b-4348-a343-20f6ecda1b09" providerId="ADAL" clId="{3BF6992F-C715-4E80-8CD0-82FB35392FD2}" dt="2024-10-31T07:47:01.069" v="60" actId="1036"/>
          <ac:spMkLst>
            <pc:docMk/>
            <pc:sldMk cId="501048374" sldId="276"/>
            <ac:spMk id="10" creationId="{2957FDB9-2CD0-427A-AA92-2FD2E4A83429}"/>
          </ac:spMkLst>
        </pc:spChg>
        <pc:spChg chg="mod">
          <ac:chgData name="Vitalie Iovita" userId="ce3a99db-650b-4348-a343-20f6ecda1b09" providerId="ADAL" clId="{3BF6992F-C715-4E80-8CD0-82FB35392FD2}" dt="2024-10-31T07:47:01.069" v="60" actId="1036"/>
          <ac:spMkLst>
            <pc:docMk/>
            <pc:sldMk cId="501048374" sldId="276"/>
            <ac:spMk id="15" creationId="{8E0D6414-012A-F0E6-1B0F-5CD7BD445B25}"/>
          </ac:spMkLst>
        </pc:spChg>
        <pc:spChg chg="mod">
          <ac:chgData name="Vitalie Iovita" userId="ce3a99db-650b-4348-a343-20f6ecda1b09" providerId="ADAL" clId="{3BF6992F-C715-4E80-8CD0-82FB35392FD2}" dt="2024-10-31T07:47:01.069" v="60" actId="1036"/>
          <ac:spMkLst>
            <pc:docMk/>
            <pc:sldMk cId="501048374" sldId="276"/>
            <ac:spMk id="16" creationId="{4E48E1D3-D0AA-BA35-A4C9-73DEC15BA1C9}"/>
          </ac:spMkLst>
        </pc:spChg>
        <pc:spChg chg="mod">
          <ac:chgData name="Vitalie Iovita" userId="ce3a99db-650b-4348-a343-20f6ecda1b09" providerId="ADAL" clId="{3BF6992F-C715-4E80-8CD0-82FB35392FD2}" dt="2024-10-31T07:47:01.069" v="60" actId="1036"/>
          <ac:spMkLst>
            <pc:docMk/>
            <pc:sldMk cId="501048374" sldId="276"/>
            <ac:spMk id="17" creationId="{D682AC05-45B6-436E-BAA5-6EC4980AAE9E}"/>
          </ac:spMkLst>
        </pc:spChg>
        <pc:spChg chg="mod">
          <ac:chgData name="Vitalie Iovita" userId="ce3a99db-650b-4348-a343-20f6ecda1b09" providerId="ADAL" clId="{3BF6992F-C715-4E80-8CD0-82FB35392FD2}" dt="2024-10-31T07:47:01.069" v="60" actId="1036"/>
          <ac:spMkLst>
            <pc:docMk/>
            <pc:sldMk cId="501048374" sldId="276"/>
            <ac:spMk id="18" creationId="{A66C211D-CF50-4B59-96FE-20FC22559EF9}"/>
          </ac:spMkLst>
        </pc:spChg>
        <pc:spChg chg="mod">
          <ac:chgData name="Vitalie Iovita" userId="ce3a99db-650b-4348-a343-20f6ecda1b09" providerId="ADAL" clId="{3BF6992F-C715-4E80-8CD0-82FB35392FD2}" dt="2024-10-31T07:47:01.069" v="60" actId="1036"/>
          <ac:spMkLst>
            <pc:docMk/>
            <pc:sldMk cId="501048374" sldId="276"/>
            <ac:spMk id="19" creationId="{5DC268B8-3B5A-46A3-BD2B-F6B936A47C54}"/>
          </ac:spMkLst>
        </pc:spChg>
        <pc:spChg chg="mod">
          <ac:chgData name="Vitalie Iovita" userId="ce3a99db-650b-4348-a343-20f6ecda1b09" providerId="ADAL" clId="{3BF6992F-C715-4E80-8CD0-82FB35392FD2}" dt="2024-10-31T07:46:51.770" v="53" actId="403"/>
          <ac:spMkLst>
            <pc:docMk/>
            <pc:sldMk cId="501048374" sldId="276"/>
            <ac:spMk id="20" creationId="{F7C5CE97-6224-48BB-8EB4-5F7EDE7481E3}"/>
          </ac:spMkLst>
        </pc:spChg>
        <pc:spChg chg="mod">
          <ac:chgData name="Vitalie Iovita" userId="ce3a99db-650b-4348-a343-20f6ecda1b09" providerId="ADAL" clId="{3BF6992F-C715-4E80-8CD0-82FB35392FD2}" dt="2024-10-31T07:47:01.069" v="60" actId="1036"/>
          <ac:spMkLst>
            <pc:docMk/>
            <pc:sldMk cId="501048374" sldId="276"/>
            <ac:spMk id="21" creationId="{D2082136-C985-F46B-7EFF-872E7625FDB3}"/>
          </ac:spMkLst>
        </pc:spChg>
        <pc:spChg chg="mod">
          <ac:chgData name="Vitalie Iovita" userId="ce3a99db-650b-4348-a343-20f6ecda1b09" providerId="ADAL" clId="{3BF6992F-C715-4E80-8CD0-82FB35392FD2}" dt="2024-10-31T07:47:01.069" v="60" actId="1036"/>
          <ac:spMkLst>
            <pc:docMk/>
            <pc:sldMk cId="501048374" sldId="276"/>
            <ac:spMk id="22" creationId="{47ADB861-7E1F-4A42-BCBA-951F15697920}"/>
          </ac:spMkLst>
        </pc:spChg>
        <pc:spChg chg="mod">
          <ac:chgData name="Vitalie Iovita" userId="ce3a99db-650b-4348-a343-20f6ecda1b09" providerId="ADAL" clId="{3BF6992F-C715-4E80-8CD0-82FB35392FD2}" dt="2024-10-31T07:47:01.069" v="60" actId="1036"/>
          <ac:spMkLst>
            <pc:docMk/>
            <pc:sldMk cId="501048374" sldId="276"/>
            <ac:spMk id="23" creationId="{C6ADB4F8-6F31-44F6-AF97-C4ECC6D2D03F}"/>
          </ac:spMkLst>
        </pc:spChg>
        <pc:spChg chg="mod">
          <ac:chgData name="Vitalie Iovita" userId="ce3a99db-650b-4348-a343-20f6ecda1b09" providerId="ADAL" clId="{3BF6992F-C715-4E80-8CD0-82FB35392FD2}" dt="2024-10-31T07:47:01.069" v="60" actId="1036"/>
          <ac:spMkLst>
            <pc:docMk/>
            <pc:sldMk cId="501048374" sldId="276"/>
            <ac:spMk id="24" creationId="{3FE276C5-5C13-B28B-45B8-EB2928BFE9D5}"/>
          </ac:spMkLst>
        </pc:spChg>
        <pc:spChg chg="mod">
          <ac:chgData name="Vitalie Iovita" userId="ce3a99db-650b-4348-a343-20f6ecda1b09" providerId="ADAL" clId="{3BF6992F-C715-4E80-8CD0-82FB35392FD2}" dt="2024-10-31T07:47:01.069" v="60" actId="1036"/>
          <ac:spMkLst>
            <pc:docMk/>
            <pc:sldMk cId="501048374" sldId="276"/>
            <ac:spMk id="30" creationId="{7305A6BE-D2AC-437A-BD42-7D01A550DD03}"/>
          </ac:spMkLst>
        </pc:spChg>
        <pc:spChg chg="mod">
          <ac:chgData name="Vitalie Iovita" userId="ce3a99db-650b-4348-a343-20f6ecda1b09" providerId="ADAL" clId="{3BF6992F-C715-4E80-8CD0-82FB35392FD2}" dt="2024-10-31T07:47:01.069" v="60" actId="1036"/>
          <ac:spMkLst>
            <pc:docMk/>
            <pc:sldMk cId="501048374" sldId="276"/>
            <ac:spMk id="31" creationId="{CB018317-9534-4CC6-B473-CBB745F8E98A}"/>
          </ac:spMkLst>
        </pc:spChg>
        <pc:spChg chg="mod">
          <ac:chgData name="Vitalie Iovita" userId="ce3a99db-650b-4348-a343-20f6ecda1b09" providerId="ADAL" clId="{3BF6992F-C715-4E80-8CD0-82FB35392FD2}" dt="2024-10-31T07:47:01.069" v="60" actId="1036"/>
          <ac:spMkLst>
            <pc:docMk/>
            <pc:sldMk cId="501048374" sldId="276"/>
            <ac:spMk id="32" creationId="{A25CCE84-26B6-4A64-99C4-9961C1DCA7FF}"/>
          </ac:spMkLst>
        </pc:spChg>
        <pc:cxnChg chg="mod">
          <ac:chgData name="Vitalie Iovita" userId="ce3a99db-650b-4348-a343-20f6ecda1b09" providerId="ADAL" clId="{3BF6992F-C715-4E80-8CD0-82FB35392FD2}" dt="2024-10-31T07:47:01.069" v="60" actId="1036"/>
          <ac:cxnSpMkLst>
            <pc:docMk/>
            <pc:sldMk cId="501048374" sldId="276"/>
            <ac:cxnSpMk id="3" creationId="{877C0990-17AF-47A9-9DD3-AF4FE4F9DBB1}"/>
          </ac:cxnSpMkLst>
        </pc:cxnChg>
        <pc:cxnChg chg="mod">
          <ac:chgData name="Vitalie Iovita" userId="ce3a99db-650b-4348-a343-20f6ecda1b09" providerId="ADAL" clId="{3BF6992F-C715-4E80-8CD0-82FB35392FD2}" dt="2024-10-31T07:47:01.069" v="60" actId="1036"/>
          <ac:cxnSpMkLst>
            <pc:docMk/>
            <pc:sldMk cId="501048374" sldId="276"/>
            <ac:cxnSpMk id="11" creationId="{1C4FCE7C-2040-48B2-B63D-95942C41B628}"/>
          </ac:cxnSpMkLst>
        </pc:cxnChg>
        <pc:cxnChg chg="mod">
          <ac:chgData name="Vitalie Iovita" userId="ce3a99db-650b-4348-a343-20f6ecda1b09" providerId="ADAL" clId="{3BF6992F-C715-4E80-8CD0-82FB35392FD2}" dt="2024-10-31T07:47:01.069" v="60" actId="1036"/>
          <ac:cxnSpMkLst>
            <pc:docMk/>
            <pc:sldMk cId="501048374" sldId="276"/>
            <ac:cxnSpMk id="12" creationId="{51440C31-C0D7-4E51-B053-E1A6175A4063}"/>
          </ac:cxnSpMkLst>
        </pc:cxnChg>
        <pc:cxnChg chg="mod">
          <ac:chgData name="Vitalie Iovita" userId="ce3a99db-650b-4348-a343-20f6ecda1b09" providerId="ADAL" clId="{3BF6992F-C715-4E80-8CD0-82FB35392FD2}" dt="2024-10-31T07:47:01.069" v="60" actId="1036"/>
          <ac:cxnSpMkLst>
            <pc:docMk/>
            <pc:sldMk cId="501048374" sldId="276"/>
            <ac:cxnSpMk id="13" creationId="{43159A8E-4642-4211-BE81-E98D7B24820B}"/>
          </ac:cxnSpMkLst>
        </pc:cxnChg>
      </pc:sldChg>
      <pc:sldChg chg="modSp mod">
        <pc:chgData name="Vitalie Iovita" userId="ce3a99db-650b-4348-a343-20f6ecda1b09" providerId="ADAL" clId="{3BF6992F-C715-4E80-8CD0-82FB35392FD2}" dt="2024-10-31T07:45:56.235" v="48" actId="1076"/>
        <pc:sldMkLst>
          <pc:docMk/>
          <pc:sldMk cId="4285161956" sldId="278"/>
        </pc:sldMkLst>
        <pc:spChg chg="mod">
          <ac:chgData name="Vitalie Iovita" userId="ce3a99db-650b-4348-a343-20f6ecda1b09" providerId="ADAL" clId="{3BF6992F-C715-4E80-8CD0-82FB35392FD2}" dt="2024-10-31T07:45:36.444" v="44" actId="14100"/>
          <ac:spMkLst>
            <pc:docMk/>
            <pc:sldMk cId="4285161956" sldId="278"/>
            <ac:spMk id="20" creationId="{3AEF1347-68AC-427C-A7CE-FBCC37E0F3F6}"/>
          </ac:spMkLst>
        </pc:spChg>
        <pc:spChg chg="mod">
          <ac:chgData name="Vitalie Iovita" userId="ce3a99db-650b-4348-a343-20f6ecda1b09" providerId="ADAL" clId="{3BF6992F-C715-4E80-8CD0-82FB35392FD2}" dt="2024-10-31T07:45:41.670" v="46" actId="14100"/>
          <ac:spMkLst>
            <pc:docMk/>
            <pc:sldMk cId="4285161956" sldId="278"/>
            <ac:spMk id="21" creationId="{7003676B-867A-4791-9DCF-523CEA76B5A4}"/>
          </ac:spMkLst>
        </pc:spChg>
        <pc:cxnChg chg="mod">
          <ac:chgData name="Vitalie Iovita" userId="ce3a99db-650b-4348-a343-20f6ecda1b09" providerId="ADAL" clId="{3BF6992F-C715-4E80-8CD0-82FB35392FD2}" dt="2024-10-31T07:45:56.235" v="48" actId="1076"/>
          <ac:cxnSpMkLst>
            <pc:docMk/>
            <pc:sldMk cId="4285161956" sldId="278"/>
            <ac:cxnSpMk id="33" creationId="{6A4A3EBD-B807-6406-5AFF-11BA3527CC4A}"/>
          </ac:cxnSpMkLst>
        </pc:cxnChg>
      </pc:sldChg>
      <pc:sldChg chg="modSp mod">
        <pc:chgData name="Vitalie Iovita" userId="ce3a99db-650b-4348-a343-20f6ecda1b09" providerId="ADAL" clId="{3BF6992F-C715-4E80-8CD0-82FB35392FD2}" dt="2024-10-31T07:48:28.351" v="65" actId="403"/>
        <pc:sldMkLst>
          <pc:docMk/>
          <pc:sldMk cId="3801206034" sldId="279"/>
        </pc:sldMkLst>
        <pc:spChg chg="mod">
          <ac:chgData name="Vitalie Iovita" userId="ce3a99db-650b-4348-a343-20f6ecda1b09" providerId="ADAL" clId="{3BF6992F-C715-4E80-8CD0-82FB35392FD2}" dt="2024-10-31T07:43:52.428" v="23" actId="20577"/>
          <ac:spMkLst>
            <pc:docMk/>
            <pc:sldMk cId="3801206034" sldId="279"/>
            <ac:spMk id="18" creationId="{1B3DB754-843E-4EEF-91D5-504E0075861E}"/>
          </ac:spMkLst>
        </pc:spChg>
        <pc:graphicFrameChg chg="mod">
          <ac:chgData name="Vitalie Iovita" userId="ce3a99db-650b-4348-a343-20f6ecda1b09" providerId="ADAL" clId="{3BF6992F-C715-4E80-8CD0-82FB35392FD2}" dt="2024-10-31T07:48:28.351" v="65" actId="403"/>
          <ac:graphicFrameMkLst>
            <pc:docMk/>
            <pc:sldMk cId="3801206034" sldId="279"/>
            <ac:graphicFrameMk id="6" creationId="{D8612ABB-3EEA-2CB8-3A26-7A2B1A2C9013}"/>
          </ac:graphicFrameMkLst>
        </pc:graphicFrameChg>
      </pc:sldChg>
      <pc:sldChg chg="modSp mod">
        <pc:chgData name="Vitalie Iovita" userId="ce3a99db-650b-4348-a343-20f6ecda1b09" providerId="ADAL" clId="{3BF6992F-C715-4E80-8CD0-82FB35392FD2}" dt="2024-10-31T07:45:52.211" v="47" actId="1076"/>
        <pc:sldMkLst>
          <pc:docMk/>
          <pc:sldMk cId="714017024" sldId="310"/>
        </pc:sldMkLst>
        <pc:cxnChg chg="mod">
          <ac:chgData name="Vitalie Iovita" userId="ce3a99db-650b-4348-a343-20f6ecda1b09" providerId="ADAL" clId="{3BF6992F-C715-4E80-8CD0-82FB35392FD2}" dt="2024-10-31T07:45:52.211" v="47" actId="1076"/>
          <ac:cxnSpMkLst>
            <pc:docMk/>
            <pc:sldMk cId="714017024" sldId="310"/>
            <ac:cxnSpMk id="41" creationId="{304D20A1-1F67-FE00-D51D-30181D652FBB}"/>
          </ac:cxnSpMkLst>
        </pc:cxnChg>
      </pc:sldChg>
      <pc:sldChg chg="modSp mod">
        <pc:chgData name="Vitalie Iovita" userId="ce3a99db-650b-4348-a343-20f6ecda1b09" providerId="ADAL" clId="{3BF6992F-C715-4E80-8CD0-82FB35392FD2}" dt="2024-10-31T07:46:36.608" v="52" actId="255"/>
        <pc:sldMkLst>
          <pc:docMk/>
          <pc:sldMk cId="3478454678" sldId="311"/>
        </pc:sldMkLst>
        <pc:spChg chg="mod">
          <ac:chgData name="Vitalie Iovita" userId="ce3a99db-650b-4348-a343-20f6ecda1b09" providerId="ADAL" clId="{3BF6992F-C715-4E80-8CD0-82FB35392FD2}" dt="2024-10-31T07:46:10.965" v="49" actId="403"/>
          <ac:spMkLst>
            <pc:docMk/>
            <pc:sldMk cId="3478454678" sldId="311"/>
            <ac:spMk id="9" creationId="{07C7778F-3DD4-4BFD-A605-6868364E5708}"/>
          </ac:spMkLst>
        </pc:spChg>
        <pc:spChg chg="mod">
          <ac:chgData name="Vitalie Iovita" userId="ce3a99db-650b-4348-a343-20f6ecda1b09" providerId="ADAL" clId="{3BF6992F-C715-4E80-8CD0-82FB35392FD2}" dt="2024-10-31T07:46:36.608" v="52" actId="255"/>
          <ac:spMkLst>
            <pc:docMk/>
            <pc:sldMk cId="3478454678" sldId="311"/>
            <ac:spMk id="13" creationId="{9DF3BBF6-DA97-DB63-29C8-C4DC80807768}"/>
          </ac:spMkLst>
        </pc:spChg>
      </pc:sldChg>
      <pc:sldChg chg="modSp mod">
        <pc:chgData name="Vitalie Iovita" userId="ce3a99db-650b-4348-a343-20f6ecda1b09" providerId="ADAL" clId="{3BF6992F-C715-4E80-8CD0-82FB35392FD2}" dt="2024-10-31T07:46:30.146" v="51" actId="255"/>
        <pc:sldMkLst>
          <pc:docMk/>
          <pc:sldMk cId="1347569202" sldId="312"/>
        </pc:sldMkLst>
        <pc:spChg chg="mod">
          <ac:chgData name="Vitalie Iovita" userId="ce3a99db-650b-4348-a343-20f6ecda1b09" providerId="ADAL" clId="{3BF6992F-C715-4E80-8CD0-82FB35392FD2}" dt="2024-10-31T07:46:21.588" v="50" actId="1076"/>
          <ac:spMkLst>
            <pc:docMk/>
            <pc:sldMk cId="1347569202" sldId="312"/>
            <ac:spMk id="10" creationId="{2957FDB9-2CD0-427A-AA92-2FD2E4A83429}"/>
          </ac:spMkLst>
        </pc:spChg>
        <pc:spChg chg="mod">
          <ac:chgData name="Vitalie Iovita" userId="ce3a99db-650b-4348-a343-20f6ecda1b09" providerId="ADAL" clId="{3BF6992F-C715-4E80-8CD0-82FB35392FD2}" dt="2024-10-31T07:46:30.146" v="51" actId="255"/>
          <ac:spMkLst>
            <pc:docMk/>
            <pc:sldMk cId="1347569202" sldId="312"/>
            <ac:spMk id="14" creationId="{5E401C42-2C5C-92DF-CA65-D1C393D426A0}"/>
          </ac:spMkLst>
        </pc:spChg>
      </pc:sldChg>
      <pc:sldChg chg="modSp mod">
        <pc:chgData name="Vitalie Iovita" userId="ce3a99db-650b-4348-a343-20f6ecda1b09" providerId="ADAL" clId="{3BF6992F-C715-4E80-8CD0-82FB35392FD2}" dt="2024-10-31T07:49:18.637" v="69" actId="403"/>
        <pc:sldMkLst>
          <pc:docMk/>
          <pc:sldMk cId="1630283138" sldId="315"/>
        </pc:sldMkLst>
        <pc:spChg chg="mod">
          <ac:chgData name="Vitalie Iovita" userId="ce3a99db-650b-4348-a343-20f6ecda1b09" providerId="ADAL" clId="{3BF6992F-C715-4E80-8CD0-82FB35392FD2}" dt="2024-10-31T07:45:19.585" v="43" actId="20577"/>
          <ac:spMkLst>
            <pc:docMk/>
            <pc:sldMk cId="1630283138" sldId="315"/>
            <ac:spMk id="19" creationId="{70A2FC4A-104F-4692-8055-65E9FD372B91}"/>
          </ac:spMkLst>
        </pc:spChg>
        <pc:graphicFrameChg chg="mod">
          <ac:chgData name="Vitalie Iovita" userId="ce3a99db-650b-4348-a343-20f6ecda1b09" providerId="ADAL" clId="{3BF6992F-C715-4E80-8CD0-82FB35392FD2}" dt="2024-10-31T07:49:18.637" v="69" actId="403"/>
          <ac:graphicFrameMkLst>
            <pc:docMk/>
            <pc:sldMk cId="1630283138" sldId="315"/>
            <ac:graphicFrameMk id="5" creationId="{A6B8BD75-419C-4059-ADDC-344568E10469}"/>
          </ac:graphicFrameMkLst>
        </pc:graphicFrameChg>
      </pc:sldChg>
      <pc:sldChg chg="modSp">
        <pc:chgData name="Vitalie Iovita" userId="ce3a99db-650b-4348-a343-20f6ecda1b09" providerId="ADAL" clId="{3BF6992F-C715-4E80-8CD0-82FB35392FD2}" dt="2024-10-31T07:49:10.031" v="66" actId="403"/>
        <pc:sldMkLst>
          <pc:docMk/>
          <pc:sldMk cId="4269223712" sldId="320"/>
        </pc:sldMkLst>
        <pc:graphicFrameChg chg="mod">
          <ac:chgData name="Vitalie Iovita" userId="ce3a99db-650b-4348-a343-20f6ecda1b09" providerId="ADAL" clId="{3BF6992F-C715-4E80-8CD0-82FB35392FD2}" dt="2024-10-31T07:49:10.031" v="66" actId="403"/>
          <ac:graphicFrameMkLst>
            <pc:docMk/>
            <pc:sldMk cId="4269223712" sldId="320"/>
            <ac:graphicFrameMk id="4" creationId="{010927AE-0541-45BA-A3A4-221DD3FA8D5B}"/>
          </ac:graphicFrameMkLst>
        </pc:graphicFrameChg>
      </pc:sldChg>
      <pc:sldChg chg="modSp mod">
        <pc:chgData name="Vitalie Iovita" userId="ce3a99db-650b-4348-a343-20f6ecda1b09" providerId="ADAL" clId="{3BF6992F-C715-4E80-8CD0-82FB35392FD2}" dt="2024-10-31T07:50:07.319" v="71" actId="403"/>
        <pc:sldMkLst>
          <pc:docMk/>
          <pc:sldMk cId="446890455" sldId="321"/>
        </pc:sldMkLst>
        <pc:spChg chg="mod">
          <ac:chgData name="Vitalie Iovita" userId="ce3a99db-650b-4348-a343-20f6ecda1b09" providerId="ADAL" clId="{3BF6992F-C715-4E80-8CD0-82FB35392FD2}" dt="2024-10-31T07:50:07.319" v="71" actId="403"/>
          <ac:spMkLst>
            <pc:docMk/>
            <pc:sldMk cId="446890455" sldId="321"/>
            <ac:spMk id="20" creationId="{F7C5CE97-6224-48BB-8EB4-5F7EDE7481E3}"/>
          </ac:spMkLst>
        </pc:spChg>
      </pc:sldChg>
    </pc:docChg>
  </pc:docChgLst>
  <pc:docChgLst>
    <pc:chgData name="Viorica Scerbina" userId="0f6d29d0-0191-40d1-b46b-5f0dd9b80d87" providerId="ADAL" clId="{A7DF5909-422D-4CA0-AF34-70EBBFF98C22}"/>
    <pc:docChg chg="modSld">
      <pc:chgData name="Viorica Scerbina" userId="0f6d29d0-0191-40d1-b46b-5f0dd9b80d87" providerId="ADAL" clId="{A7DF5909-422D-4CA0-AF34-70EBBFF98C22}" dt="2024-10-24T16:51:41.031" v="12" actId="1076"/>
      <pc:docMkLst>
        <pc:docMk/>
      </pc:docMkLst>
      <pc:sldChg chg="modSp mod">
        <pc:chgData name="Viorica Scerbina" userId="0f6d29d0-0191-40d1-b46b-5f0dd9b80d87" providerId="ADAL" clId="{A7DF5909-422D-4CA0-AF34-70EBBFF98C22}" dt="2024-10-24T16:50:57.422" v="6" actId="122"/>
        <pc:sldMkLst>
          <pc:docMk/>
          <pc:sldMk cId="4285161956" sldId="278"/>
        </pc:sldMkLst>
        <pc:spChg chg="mod">
          <ac:chgData name="Viorica Scerbina" userId="0f6d29d0-0191-40d1-b46b-5f0dd9b80d87" providerId="ADAL" clId="{A7DF5909-422D-4CA0-AF34-70EBBFF98C22}" dt="2024-10-24T16:50:57.422" v="6" actId="122"/>
          <ac:spMkLst>
            <pc:docMk/>
            <pc:sldMk cId="4285161956" sldId="278"/>
            <ac:spMk id="21" creationId="{7003676B-867A-4791-9DCF-523CEA76B5A4}"/>
          </ac:spMkLst>
        </pc:spChg>
      </pc:sldChg>
      <pc:sldChg chg="mod">
        <pc:chgData name="Viorica Scerbina" userId="0f6d29d0-0191-40d1-b46b-5f0dd9b80d87" providerId="ADAL" clId="{A7DF5909-422D-4CA0-AF34-70EBBFF98C22}" dt="2024-10-24T16:50:21.121" v="1" actId="27918"/>
        <pc:sldMkLst>
          <pc:docMk/>
          <pc:sldMk cId="3801206034" sldId="279"/>
        </pc:sldMkLst>
      </pc:sldChg>
      <pc:sldChg chg="modSp mod">
        <pc:chgData name="Viorica Scerbina" userId="0f6d29d0-0191-40d1-b46b-5f0dd9b80d87" providerId="ADAL" clId="{A7DF5909-422D-4CA0-AF34-70EBBFF98C22}" dt="2024-10-24T16:51:41.031" v="12" actId="1076"/>
        <pc:sldMkLst>
          <pc:docMk/>
          <pc:sldMk cId="714017024" sldId="310"/>
        </pc:sldMkLst>
        <pc:spChg chg="mod">
          <ac:chgData name="Viorica Scerbina" userId="0f6d29d0-0191-40d1-b46b-5f0dd9b80d87" providerId="ADAL" clId="{A7DF5909-422D-4CA0-AF34-70EBBFF98C22}" dt="2024-10-24T16:51:18.880" v="10" actId="1076"/>
          <ac:spMkLst>
            <pc:docMk/>
            <pc:sldMk cId="714017024" sldId="310"/>
            <ac:spMk id="20" creationId="{3AEF1347-68AC-427C-A7CE-FBCC37E0F3F6}"/>
          </ac:spMkLst>
        </pc:spChg>
        <pc:spChg chg="mod">
          <ac:chgData name="Viorica Scerbina" userId="0f6d29d0-0191-40d1-b46b-5f0dd9b80d87" providerId="ADAL" clId="{A7DF5909-422D-4CA0-AF34-70EBBFF98C22}" dt="2024-10-24T16:51:41.031" v="12" actId="1076"/>
          <ac:spMkLst>
            <pc:docMk/>
            <pc:sldMk cId="714017024" sldId="310"/>
            <ac:spMk id="21" creationId="{7003676B-867A-4791-9DCF-523CEA76B5A4}"/>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_____Microsoft_Excel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_____Microsoft_Excel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Buget</c:v>
                </c:pt>
              </c:strCache>
            </c:strRef>
          </c:tx>
          <c:spPr>
            <a:solidFill>
              <a:schemeClr val="accent1"/>
            </a:solidFill>
            <a:ln>
              <a:noFill/>
            </a:ln>
            <a:effectLst/>
          </c:spPr>
          <c:invertIfNegative val="0"/>
          <c:dLbls>
            <c:dLbl>
              <c:idx val="0"/>
              <c:layout>
                <c:manualLayout>
                  <c:x val="1.8848161323111241E-2"/>
                  <c:y val="1.990079749404975E-17"/>
                </c:manualLayout>
              </c:layout>
              <c:tx>
                <c:rich>
                  <a:bodyPr/>
                  <a:lstStyle/>
                  <a:p>
                    <a:r>
                      <a:rPr lang="en-US" dirty="0"/>
                      <a:t>22338100</a:t>
                    </a:r>
                  </a:p>
                  <a:p>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manualLayout>
                      <c:w val="0.24535078687363257"/>
                      <c:h val="0.23625280261600687"/>
                    </c:manualLayout>
                  </c15:layout>
                </c:ext>
                <c:ext xmlns:c16="http://schemas.microsoft.com/office/drawing/2014/chart" uri="{C3380CC4-5D6E-409C-BE32-E72D297353CC}">
                  <c16:uniqueId val="{00000000-4E51-4C0F-B2C8-399DD4853374}"/>
                </c:ext>
              </c:extLst>
            </c:dLbl>
            <c:dLbl>
              <c:idx val="1"/>
              <c:layout>
                <c:manualLayout>
                  <c:x val="1.4659681029086527E-2"/>
                  <c:y val="-1.039787424876382E-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22859686569753368"/>
                      <c:h val="0.16010126874534092"/>
                    </c:manualLayout>
                  </c15:layout>
                </c:ext>
                <c:ext xmlns:c16="http://schemas.microsoft.com/office/drawing/2014/chart" uri="{C3380CC4-5D6E-409C-BE32-E72D297353CC}">
                  <c16:uniqueId val="{00000000-8809-4AA9-A950-7F15715C372B}"/>
                </c:ext>
              </c:extLst>
            </c:dLbl>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anul 2023</c:v>
                </c:pt>
                <c:pt idx="1">
                  <c:v>anul 2024</c:v>
                </c:pt>
                <c:pt idx="2">
                  <c:v>anul 2025</c:v>
                </c:pt>
              </c:strCache>
            </c:strRef>
          </c:cat>
          <c:val>
            <c:numRef>
              <c:f>Sheet1!$B$2:$B$4</c:f>
              <c:numCache>
                <c:formatCode>General</c:formatCode>
                <c:ptCount val="3"/>
                <c:pt idx="0">
                  <c:v>22338100</c:v>
                </c:pt>
                <c:pt idx="1">
                  <c:v>23864400</c:v>
                </c:pt>
                <c:pt idx="2">
                  <c:v>27136600</c:v>
                </c:pt>
              </c:numCache>
            </c:numRef>
          </c:val>
          <c:extLst>
            <c:ext xmlns:c16="http://schemas.microsoft.com/office/drawing/2014/chart" uri="{C3380CC4-5D6E-409C-BE32-E72D297353CC}">
              <c16:uniqueId val="{00000000-AFC6-449A-B87D-7126177BE8DE}"/>
            </c:ext>
          </c:extLst>
        </c:ser>
        <c:dLbls>
          <c:dLblPos val="outEnd"/>
          <c:showLegendKey val="0"/>
          <c:showVal val="1"/>
          <c:showCatName val="0"/>
          <c:showSerName val="0"/>
          <c:showPercent val="0"/>
          <c:showBubbleSize val="0"/>
        </c:dLbls>
        <c:gapWidth val="219"/>
        <c:overlap val="-27"/>
        <c:axId val="1940839375"/>
        <c:axId val="1940847535"/>
      </c:barChart>
      <c:catAx>
        <c:axId val="19408393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crossAx val="1940847535"/>
        <c:crosses val="autoZero"/>
        <c:auto val="1"/>
        <c:lblAlgn val="ctr"/>
        <c:lblOffset val="100"/>
        <c:noMultiLvlLbl val="0"/>
      </c:catAx>
      <c:valAx>
        <c:axId val="1940847535"/>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94083937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592121478536658"/>
          <c:y val="0.14045654368714375"/>
          <c:w val="0.34735129590011576"/>
          <c:h val="0.81735466751835051"/>
        </c:manualLayout>
      </c:layout>
      <c:pieChart>
        <c:varyColors val="1"/>
        <c:ser>
          <c:idx val="0"/>
          <c:order val="0"/>
          <c:tx>
            <c:strRef>
              <c:f>Sheet1!$B$1</c:f>
              <c:strCache>
                <c:ptCount val="1"/>
                <c:pt idx="0">
                  <c:v>Column1</c:v>
                </c:pt>
              </c:strCache>
            </c:strRef>
          </c:tx>
          <c:dPt>
            <c:idx val="0"/>
            <c:bubble3D val="0"/>
            <c:spPr>
              <a:solidFill>
                <a:schemeClr val="accent1">
                  <a:lumMod val="50000"/>
                </a:schemeClr>
              </a:solidFill>
              <a:ln w="19050">
                <a:solidFill>
                  <a:schemeClr val="lt1"/>
                </a:solidFill>
              </a:ln>
              <a:effectLst/>
            </c:spPr>
            <c:extLst>
              <c:ext xmlns:c16="http://schemas.microsoft.com/office/drawing/2014/chart" uri="{C3380CC4-5D6E-409C-BE32-E72D297353CC}">
                <c16:uniqueId val="{00000001-400B-4F74-9D87-9EEF62A02E4C}"/>
              </c:ext>
            </c:extLst>
          </c:dPt>
          <c:dPt>
            <c:idx val="1"/>
            <c:bubble3D val="0"/>
            <c:spPr>
              <a:solidFill>
                <a:schemeClr val="accent1">
                  <a:lumMod val="60000"/>
                  <a:lumOff val="40000"/>
                </a:schemeClr>
              </a:solidFill>
              <a:ln w="19050">
                <a:solidFill>
                  <a:schemeClr val="lt1"/>
                </a:solidFill>
              </a:ln>
              <a:effectLst/>
            </c:spPr>
            <c:extLst>
              <c:ext xmlns:c16="http://schemas.microsoft.com/office/drawing/2014/chart" uri="{C3380CC4-5D6E-409C-BE32-E72D297353CC}">
                <c16:uniqueId val="{00000003-6B96-4FFB-AEB9-FC82AD2343D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4-F237-423F-8272-AF3ABC10C83A}"/>
              </c:ext>
            </c:extLst>
          </c:dPt>
          <c:dLbls>
            <c:dLbl>
              <c:idx val="0"/>
              <c:layout>
                <c:manualLayout>
                  <c:x val="8.094515837052358E-3"/>
                  <c:y val="1.5471376974415954E-2"/>
                </c:manualLayout>
              </c:layout>
              <c:showLegendKey val="0"/>
              <c:showVal val="1"/>
              <c:showCatName val="0"/>
              <c:showSerName val="0"/>
              <c:showPercent val="1"/>
              <c:showBubbleSize val="0"/>
              <c:extLst>
                <c:ext xmlns:c15="http://schemas.microsoft.com/office/drawing/2012/chart" uri="{CE6537A1-D6FC-4f65-9D91-7224C49458BB}">
                  <c15:layout>
                    <c:manualLayout>
                      <c:w val="0.16372189878301127"/>
                      <c:h val="0.21936718322694507"/>
                    </c:manualLayout>
                  </c15:layout>
                </c:ext>
                <c:ext xmlns:c16="http://schemas.microsoft.com/office/drawing/2014/chart" uri="{C3380CC4-5D6E-409C-BE32-E72D297353CC}">
                  <c16:uniqueId val="{00000001-400B-4F74-9D87-9EEF62A02E4C}"/>
                </c:ext>
              </c:extLst>
            </c:dLbl>
            <c:dLbl>
              <c:idx val="1"/>
              <c:layout>
                <c:manualLayout>
                  <c:x val="5.2503322101536187E-2"/>
                  <c:y val="-9.218486236062571E-8"/>
                </c:manualLayout>
              </c:layout>
              <c:showLegendKey val="0"/>
              <c:showVal val="1"/>
              <c:showCatName val="0"/>
              <c:showSerName val="0"/>
              <c:showPercent val="1"/>
              <c:showBubbleSize val="0"/>
              <c:extLst>
                <c:ext xmlns:c15="http://schemas.microsoft.com/office/drawing/2012/chart" uri="{CE6537A1-D6FC-4f65-9D91-7224C49458BB}">
                  <c15:layout>
                    <c:manualLayout>
                      <c:w val="0.15531476870199559"/>
                      <c:h val="0.22675628328308436"/>
                    </c:manualLayout>
                  </c15:layout>
                </c:ext>
                <c:ext xmlns:c16="http://schemas.microsoft.com/office/drawing/2014/chart" uri="{C3380CC4-5D6E-409C-BE32-E72D297353CC}">
                  <c16:uniqueId val="{00000003-6B96-4FFB-AEB9-FC82AD2343DF}"/>
                </c:ext>
              </c:extLst>
            </c:dLbl>
            <c:dLbl>
              <c:idx val="2"/>
              <c:layout>
                <c:manualLayout>
                  <c:x val="9.1769247117210826E-3"/>
                  <c:y val="-0.10217760925565526"/>
                </c:manualLayout>
              </c:layout>
              <c:showLegendKey val="0"/>
              <c:showVal val="1"/>
              <c:showCatName val="0"/>
              <c:showSerName val="0"/>
              <c:showPercent val="1"/>
              <c:showBubbleSize val="0"/>
              <c:extLst>
                <c:ext xmlns:c15="http://schemas.microsoft.com/office/drawing/2012/chart" uri="{CE6537A1-D6FC-4f65-9D91-7224C49458BB}">
                  <c15:layout>
                    <c:manualLayout>
                      <c:w val="0.16786627592774933"/>
                      <c:h val="0.2342813445275643"/>
                    </c:manualLayout>
                  </c15:layout>
                </c:ext>
                <c:ext xmlns:c16="http://schemas.microsoft.com/office/drawing/2014/chart" uri="{C3380CC4-5D6E-409C-BE32-E72D297353CC}">
                  <c16:uniqueId val="{00000004-F237-423F-8272-AF3ABC10C83A}"/>
                </c:ext>
              </c:extLst>
            </c:dLbl>
            <c:spPr>
              <a:noFill/>
              <a:ln>
                <a:noFill/>
              </a:ln>
              <a:effectLst/>
            </c:spPr>
            <c:txPr>
              <a:bodyPr rot="0" spcFirstLastPara="1" vertOverflow="ellipsis" vert="horz" wrap="square" anchor="ctr" anchorCtr="1"/>
              <a:lstStyle/>
              <a:p>
                <a:pPr>
                  <a:defRPr sz="2800" b="1" i="0" u="none" strike="noStrike" kern="1200" baseline="0">
                    <a:solidFill>
                      <a:schemeClr val="accent1">
                        <a:lumMod val="50000"/>
                      </a:schemeClr>
                    </a:solidFill>
                    <a:latin typeface="+mn-lt"/>
                    <a:ea typeface="+mn-ea"/>
                    <a:cs typeface="+mn-cs"/>
                  </a:defRPr>
                </a:pPr>
                <a:endParaRPr lang="en-US"/>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Transferuri de la Bugetul de Stat</c:v>
                </c:pt>
                <c:pt idx="1">
                  <c:v>Venituri proprii</c:v>
                </c:pt>
                <c:pt idx="2">
                  <c:v>Impozit pe venit</c:v>
                </c:pt>
              </c:strCache>
            </c:strRef>
          </c:cat>
          <c:val>
            <c:numRef>
              <c:f>Sheet1!$B$2:$B$4</c:f>
              <c:numCache>
                <c:formatCode>General</c:formatCode>
                <c:ptCount val="3"/>
                <c:pt idx="0">
                  <c:v>18621700</c:v>
                </c:pt>
                <c:pt idx="1">
                  <c:v>4255400</c:v>
                </c:pt>
                <c:pt idx="2">
                  <c:v>4259500</c:v>
                </c:pt>
              </c:numCache>
            </c:numRef>
          </c:val>
          <c:extLst>
            <c:ext xmlns:c16="http://schemas.microsoft.com/office/drawing/2014/chart" uri="{C3380CC4-5D6E-409C-BE32-E72D297353CC}">
              <c16:uniqueId val="{00000000-400B-4F74-9D87-9EEF62A02E4C}"/>
            </c:ext>
          </c:extLst>
        </c:ser>
        <c:dLbls>
          <c:showLegendKey val="0"/>
          <c:showVal val="0"/>
          <c:showCatName val="0"/>
          <c:showSerName val="0"/>
          <c:showPercent val="1"/>
          <c:showBubbleSize val="0"/>
          <c:showLeaderLines val="1"/>
        </c:dLbls>
        <c:firstSliceAng val="270"/>
      </c:pieChart>
      <c:spPr>
        <a:noFill/>
        <a:ln>
          <a:noFill/>
        </a:ln>
        <a:effectLst/>
      </c:spPr>
    </c:plotArea>
    <c:legend>
      <c:legendPos val="r"/>
      <c:layout>
        <c:manualLayout>
          <c:xMode val="edge"/>
          <c:yMode val="edge"/>
          <c:x val="0"/>
          <c:y val="0.30172921941979447"/>
          <c:w val="0.51425104104188035"/>
          <c:h val="0.38609997505606197"/>
        </c:manualLayout>
      </c:layout>
      <c:overlay val="0"/>
      <c:spPr>
        <a:noFill/>
        <a:ln>
          <a:noFill/>
        </a:ln>
        <a:effectLst/>
      </c:spPr>
      <c:txPr>
        <a:bodyPr rot="0" spcFirstLastPara="1" vertOverflow="ellipsis" vert="horz" wrap="square" anchor="ctr" anchorCtr="1"/>
        <a:lstStyle/>
        <a:p>
          <a:pPr>
            <a:defRPr sz="2800" b="1" i="0" u="none" strike="noStrike" kern="1200" baseline="0">
              <a:solidFill>
                <a:schemeClr val="accent1">
                  <a:lumMod val="50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800" b="1"/>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055012332746313"/>
          <c:y val="0.14934238271706252"/>
          <c:w val="0.33297702430294818"/>
          <c:h val="0.73563043311841436"/>
        </c:manualLayout>
      </c:layout>
      <c:pieChart>
        <c:varyColors val="1"/>
        <c:ser>
          <c:idx val="0"/>
          <c:order val="0"/>
          <c:tx>
            <c:strRef>
              <c:f>Sheet1!$B$1</c:f>
              <c:strCache>
                <c:ptCount val="1"/>
                <c:pt idx="0">
                  <c:v>Column1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6CF-461C-9B62-50293DFED761}"/>
              </c:ext>
            </c:extLst>
          </c:dPt>
          <c:dPt>
            <c:idx val="1"/>
            <c:bubble3D val="0"/>
            <c:spPr>
              <a:solidFill>
                <a:schemeClr val="accent1">
                  <a:lumMod val="50000"/>
                </a:schemeClr>
              </a:solidFill>
              <a:ln w="19050">
                <a:solidFill>
                  <a:schemeClr val="lt1"/>
                </a:solidFill>
              </a:ln>
              <a:effectLst/>
            </c:spPr>
            <c:extLst>
              <c:ext xmlns:c16="http://schemas.microsoft.com/office/drawing/2014/chart" uri="{C3380CC4-5D6E-409C-BE32-E72D297353CC}">
                <c16:uniqueId val="{00000003-26CF-461C-9B62-50293DFED761}"/>
              </c:ext>
            </c:extLst>
          </c:dPt>
          <c:dPt>
            <c:idx val="2"/>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5-26CF-461C-9B62-50293DFED761}"/>
              </c:ext>
            </c:extLst>
          </c:dPt>
          <c:dPt>
            <c:idx val="3"/>
            <c:bubble3D val="0"/>
            <c:spPr>
              <a:solidFill>
                <a:schemeClr val="tx2">
                  <a:lumMod val="20000"/>
                  <a:lumOff val="80000"/>
                </a:schemeClr>
              </a:solidFill>
              <a:ln w="19050">
                <a:solidFill>
                  <a:schemeClr val="lt1"/>
                </a:solidFill>
              </a:ln>
              <a:effectLst/>
            </c:spPr>
            <c:extLst>
              <c:ext xmlns:c16="http://schemas.microsoft.com/office/drawing/2014/chart" uri="{C3380CC4-5D6E-409C-BE32-E72D297353CC}">
                <c16:uniqueId val="{00000006-7645-4B65-8ED7-2477B499904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0FFC-4C18-B3DA-548AE28973A1}"/>
              </c:ext>
            </c:extLst>
          </c:dPt>
          <c:dLbls>
            <c:dLbl>
              <c:idx val="0"/>
              <c:layout>
                <c:manualLayout>
                  <c:x val="3.1374346284275816E-2"/>
                  <c:y val="-1.8208578612683685E-2"/>
                </c:manualLayout>
              </c:layout>
              <c:spPr>
                <a:noFill/>
                <a:ln>
                  <a:noFill/>
                </a:ln>
                <a:effectLst/>
              </c:spPr>
              <c:txPr>
                <a:bodyPr rot="0" spcFirstLastPara="1" vertOverflow="ellipsis" vert="horz" wrap="square" lIns="38100" tIns="19050" rIns="38100" bIns="19050" anchor="ctr" anchorCtr="1">
                  <a:noAutofit/>
                </a:bodyPr>
                <a:lstStyle/>
                <a:p>
                  <a:pPr>
                    <a:defRPr sz="2400" b="1" i="0" u="none" strike="noStrike" kern="1200" baseline="0">
                      <a:solidFill>
                        <a:schemeClr val="accent1">
                          <a:lumMod val="50000"/>
                        </a:schemeClr>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23806538448862083"/>
                      <c:h val="0.2792952249268959"/>
                    </c:manualLayout>
                  </c15:layout>
                </c:ext>
                <c:ext xmlns:c16="http://schemas.microsoft.com/office/drawing/2014/chart" uri="{C3380CC4-5D6E-409C-BE32-E72D297353CC}">
                  <c16:uniqueId val="{00000001-26CF-461C-9B62-50293DFED761}"/>
                </c:ext>
              </c:extLst>
            </c:dLbl>
            <c:dLbl>
              <c:idx val="1"/>
              <c:layout>
                <c:manualLayout>
                  <c:x val="0.16777184820166371"/>
                  <c:y val="-3.4452364098364725E-2"/>
                </c:manualLayout>
              </c:layout>
              <c:spPr>
                <a:noFill/>
                <a:ln>
                  <a:noFill/>
                </a:ln>
                <a:effectLst/>
              </c:spPr>
              <c:txPr>
                <a:bodyPr rot="0" spcFirstLastPara="1" vertOverflow="ellipsis" vert="horz" wrap="square" lIns="38100" tIns="19050" rIns="38100" bIns="19050" anchor="ctr" anchorCtr="1">
                  <a:noAutofit/>
                </a:bodyPr>
                <a:lstStyle/>
                <a:p>
                  <a:pPr>
                    <a:defRPr sz="2400" b="1" i="0" u="none" strike="noStrike" kern="1200" baseline="0">
                      <a:solidFill>
                        <a:schemeClr val="accent1">
                          <a:lumMod val="50000"/>
                        </a:schemeClr>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22802780279364096"/>
                      <c:h val="0.29633996273898933"/>
                    </c:manualLayout>
                  </c15:layout>
                </c:ext>
                <c:ext xmlns:c16="http://schemas.microsoft.com/office/drawing/2014/chart" uri="{C3380CC4-5D6E-409C-BE32-E72D297353CC}">
                  <c16:uniqueId val="{00000003-26CF-461C-9B62-50293DFED761}"/>
                </c:ext>
              </c:extLst>
            </c:dLbl>
            <c:dLbl>
              <c:idx val="2"/>
              <c:layout>
                <c:manualLayout>
                  <c:x val="-3.9622276796888713E-2"/>
                  <c:y val="-0.11149895514911461"/>
                </c:manualLayout>
              </c:layout>
              <c:spPr>
                <a:noFill/>
                <a:ln>
                  <a:noFill/>
                </a:ln>
                <a:effectLst/>
              </c:spPr>
              <c:txPr>
                <a:bodyPr rot="0" spcFirstLastPara="1" vertOverflow="ellipsis" vert="horz" wrap="square" lIns="38100" tIns="19050" rIns="38100" bIns="19050" anchor="ctr" anchorCtr="1">
                  <a:noAutofit/>
                </a:bodyPr>
                <a:lstStyle/>
                <a:p>
                  <a:pPr>
                    <a:defRPr sz="2400" b="1" i="0" u="none" strike="noStrike" kern="1200" baseline="0">
                      <a:solidFill>
                        <a:schemeClr val="accent1">
                          <a:lumMod val="50000"/>
                        </a:schemeClr>
                      </a:solidFill>
                      <a:latin typeface="+mn-lt"/>
                      <a:ea typeface="+mn-ea"/>
                      <a:cs typeface="+mn-cs"/>
                    </a:defRPr>
                  </a:pPr>
                  <a:endParaRPr lang="en-US"/>
                </a:p>
              </c:txPr>
              <c:showLegendKey val="0"/>
              <c:showVal val="1"/>
              <c:showCatName val="1"/>
              <c:showSerName val="0"/>
              <c:showPercent val="1"/>
              <c:showBubbleSize val="0"/>
              <c:separator>, </c:separator>
              <c:extLst>
                <c:ext xmlns:c15="http://schemas.microsoft.com/office/drawing/2012/chart" uri="{CE6537A1-D6FC-4f65-9D91-7224C49458BB}">
                  <c15:layout>
                    <c:manualLayout>
                      <c:w val="0.18128237401580768"/>
                      <c:h val="0.21038990634761601"/>
                    </c:manualLayout>
                  </c15:layout>
                </c:ext>
                <c:ext xmlns:c16="http://schemas.microsoft.com/office/drawing/2014/chart" uri="{C3380CC4-5D6E-409C-BE32-E72D297353CC}">
                  <c16:uniqueId val="{00000005-26CF-461C-9B62-50293DFED761}"/>
                </c:ext>
              </c:extLst>
            </c:dLbl>
            <c:dLbl>
              <c:idx val="3"/>
              <c:layout>
                <c:manualLayout>
                  <c:x val="-4.0630096889333112E-2"/>
                  <c:y val="4.3334472771655183E-2"/>
                </c:manualLayout>
              </c:layou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6-7645-4B65-8ED7-2477B4999049}"/>
                </c:ext>
              </c:extLst>
            </c:dLbl>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accent1">
                        <a:lumMod val="50000"/>
                      </a:schemeClr>
                    </a:solidFill>
                    <a:latin typeface="+mn-lt"/>
                    <a:ea typeface="+mn-ea"/>
                    <a:cs typeface="+mn-cs"/>
                  </a:defRPr>
                </a:pPr>
                <a:endParaRPr lang="en-US"/>
              </a:p>
            </c:txPr>
            <c:showLegendKey val="0"/>
            <c:showVal val="1"/>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Prestare servicii</c:v>
                </c:pt>
                <c:pt idx="1">
                  <c:v>Impozit funciar și bunuri imobiliare</c:v>
                </c:pt>
                <c:pt idx="2">
                  <c:v>Taxe locale</c:v>
                </c:pt>
                <c:pt idx="3">
                  <c:v>Arenda și locațiunea</c:v>
                </c:pt>
                <c:pt idx="4">
                  <c:v>Alte venituri</c:v>
                </c:pt>
              </c:strCache>
            </c:strRef>
          </c:cat>
          <c:val>
            <c:numRef>
              <c:f>Sheet1!$B$2:$B$6</c:f>
              <c:numCache>
                <c:formatCode>0</c:formatCode>
                <c:ptCount val="5"/>
                <c:pt idx="0">
                  <c:v>737700</c:v>
                </c:pt>
                <c:pt idx="1">
                  <c:v>2092500</c:v>
                </c:pt>
                <c:pt idx="2">
                  <c:v>418200</c:v>
                </c:pt>
                <c:pt idx="3">
                  <c:v>977000</c:v>
                </c:pt>
                <c:pt idx="4">
                  <c:v>30000</c:v>
                </c:pt>
              </c:numCache>
            </c:numRef>
          </c:val>
          <c:extLst>
            <c:ext xmlns:c16="http://schemas.microsoft.com/office/drawing/2014/chart" uri="{C3380CC4-5D6E-409C-BE32-E72D297353CC}">
              <c16:uniqueId val="{00000000-E307-470A-AE5B-A053DF580992}"/>
            </c:ext>
          </c:extLst>
        </c:ser>
        <c:dLbls>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69895009959319"/>
          <c:y val="0"/>
          <c:w val="0.47172359875906261"/>
          <c:h val="0.98425374423306089"/>
        </c:manualLayout>
      </c:layout>
      <c:barChart>
        <c:barDir val="bar"/>
        <c:grouping val="clustered"/>
        <c:varyColors val="0"/>
        <c:ser>
          <c:idx val="0"/>
          <c:order val="0"/>
          <c:tx>
            <c:strRef>
              <c:f>Sheet1!$B$1</c:f>
              <c:strCache>
                <c:ptCount val="1"/>
                <c:pt idx="0">
                  <c:v>Venituri, Lei</c:v>
                </c:pt>
              </c:strCache>
            </c:strRef>
          </c:tx>
          <c:spPr>
            <a:solidFill>
              <a:schemeClr val="accent1">
                <a:lumMod val="50000"/>
              </a:schemeClr>
            </a:solidFill>
            <a:ln>
              <a:noFill/>
            </a:ln>
            <a:effectLst/>
          </c:spPr>
          <c:invertIfNegative val="0"/>
          <c:dLbls>
            <c:dLbl>
              <c:idx val="0"/>
              <c:layout>
                <c:manualLayout>
                  <c:x val="0"/>
                  <c:y val="2.5292585582502359E-17"/>
                </c:manualLayout>
              </c:layout>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9C34-4EFB-9CA7-501549AE6D1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3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0"/>
              </c:ext>
            </c:extLst>
          </c:dLbls>
          <c:cat>
            <c:strRef>
              <c:f>Sheet1!$A$2:$A$12</c:f>
              <c:strCache>
                <c:ptCount val="9"/>
                <c:pt idx="0">
                  <c:v>Taxa pentru amenajarea teritoriului</c:v>
                </c:pt>
                <c:pt idx="1">
                  <c:v>Taxa pentru unitatile comerciale si/sau de prestari servicii</c:v>
                </c:pt>
                <c:pt idx="2">
                  <c:v>Taxa pentru salubrizare</c:v>
                </c:pt>
                <c:pt idx="3">
                  <c:v>Taxa de piață</c:v>
                </c:pt>
                <c:pt idx="4">
                  <c:v>Taxa pentru prestări servicii călători</c:v>
                </c:pt>
                <c:pt idx="5">
                  <c:v>Taxa de plasare a publicității</c:v>
                </c:pt>
                <c:pt idx="6">
                  <c:v>Taxa pentru dispozitive publicitare</c:v>
                </c:pt>
                <c:pt idx="7">
                  <c:v>Taxa pentru patentă</c:v>
                </c:pt>
                <c:pt idx="8">
                  <c:v>Taxa pentru apă</c:v>
                </c:pt>
              </c:strCache>
            </c:strRef>
          </c:cat>
          <c:val>
            <c:numRef>
              <c:f>Sheet1!$B$2:$B$12</c:f>
              <c:numCache>
                <c:formatCode>#,##0</c:formatCode>
                <c:ptCount val="11"/>
                <c:pt idx="0">
                  <c:v>100000</c:v>
                </c:pt>
                <c:pt idx="1">
                  <c:v>200000</c:v>
                </c:pt>
                <c:pt idx="2">
                  <c:v>100000</c:v>
                </c:pt>
                <c:pt idx="3">
                  <c:v>1000</c:v>
                </c:pt>
                <c:pt idx="4">
                  <c:v>12000</c:v>
                </c:pt>
                <c:pt idx="5">
                  <c:v>200</c:v>
                </c:pt>
                <c:pt idx="6">
                  <c:v>1000</c:v>
                </c:pt>
                <c:pt idx="7">
                  <c:v>1000</c:v>
                </c:pt>
                <c:pt idx="8">
                  <c:v>3000</c:v>
                </c:pt>
              </c:numCache>
            </c:numRef>
          </c:val>
          <c:extLst>
            <c:ext xmlns:c16="http://schemas.microsoft.com/office/drawing/2014/chart" uri="{C3380CC4-5D6E-409C-BE32-E72D297353CC}">
              <c16:uniqueId val="{00000000-738B-4CA3-A2B1-1D62AE8F0222}"/>
            </c:ext>
          </c:extLst>
        </c:ser>
        <c:dLbls>
          <c:showLegendKey val="0"/>
          <c:showVal val="0"/>
          <c:showCatName val="0"/>
          <c:showSerName val="0"/>
          <c:showPercent val="0"/>
          <c:showBubbleSize val="0"/>
        </c:dLbls>
        <c:gapWidth val="182"/>
        <c:axId val="605830232"/>
        <c:axId val="605830560"/>
      </c:barChart>
      <c:catAx>
        <c:axId val="60583023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0"/>
          <a:lstStyle/>
          <a:p>
            <a:pPr>
              <a:defRPr sz="2400" b="1" i="0" u="none" strike="noStrike" kern="1200" baseline="0">
                <a:ln>
                  <a:noFill/>
                </a:ln>
                <a:solidFill>
                  <a:schemeClr val="accent1">
                    <a:lumMod val="50000"/>
                  </a:schemeClr>
                </a:solidFill>
                <a:latin typeface="+mn-lt"/>
                <a:ea typeface="+mn-ea"/>
                <a:cs typeface="+mn-cs"/>
              </a:defRPr>
            </a:pPr>
            <a:endParaRPr lang="en-US"/>
          </a:p>
        </c:txPr>
        <c:crossAx val="605830560"/>
        <c:crosses val="autoZero"/>
        <c:auto val="1"/>
        <c:lblAlgn val="ctr"/>
        <c:lblOffset val="100"/>
        <c:noMultiLvlLbl val="0"/>
      </c:catAx>
      <c:valAx>
        <c:axId val="605830560"/>
        <c:scaling>
          <c:orientation val="minMax"/>
        </c:scaling>
        <c:delete val="1"/>
        <c:axPos val="t"/>
        <c:majorGridlines>
          <c:spPr>
            <a:ln w="9525" cap="flat" cmpd="sng" algn="ctr">
              <a:solidFill>
                <a:schemeClr val="tx1">
                  <a:lumMod val="15000"/>
                  <a:lumOff val="85000"/>
                </a:schemeClr>
              </a:solidFill>
              <a:prstDash val="sysDot"/>
              <a:round/>
            </a:ln>
            <a:effectLst/>
          </c:spPr>
        </c:majorGridlines>
        <c:numFmt formatCode="#,##0" sourceLinked="1"/>
        <c:majorTickMark val="none"/>
        <c:minorTickMark val="none"/>
        <c:tickLblPos val="nextTo"/>
        <c:crossAx val="60583023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solidFill>
        <a:schemeClr val="tx1">
          <a:lumMod val="15000"/>
          <a:lumOff val="85000"/>
        </a:schemeClr>
      </a:solidFill>
      <a:prstDash val="sysDot"/>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6101539078057648E-2"/>
          <c:y val="7.2497102311035094E-2"/>
          <c:w val="0.88240090637788038"/>
          <c:h val="0.66976095221898835"/>
        </c:manualLayout>
      </c:layout>
      <c:barChart>
        <c:barDir val="col"/>
        <c:grouping val="clustered"/>
        <c:varyColors val="0"/>
        <c:ser>
          <c:idx val="0"/>
          <c:order val="0"/>
          <c:tx>
            <c:strRef>
              <c:f>Sheet1!$B$1</c:f>
              <c:strCache>
                <c:ptCount val="1"/>
                <c:pt idx="0">
                  <c:v>Venituri, Lei</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26CF-461C-9B62-50293DFED761}"/>
              </c:ext>
            </c:extLst>
          </c:dPt>
          <c:dPt>
            <c:idx val="1"/>
            <c:invertIfNegative val="0"/>
            <c:bubble3D val="0"/>
            <c:spPr>
              <a:solidFill>
                <a:schemeClr val="accent1">
                  <a:lumMod val="50000"/>
                </a:schemeClr>
              </a:solidFill>
              <a:ln w="19050">
                <a:solidFill>
                  <a:schemeClr val="lt1"/>
                </a:solidFill>
              </a:ln>
              <a:effectLst/>
            </c:spPr>
            <c:extLst>
              <c:ext xmlns:c16="http://schemas.microsoft.com/office/drawing/2014/chart" uri="{C3380CC4-5D6E-409C-BE32-E72D297353CC}">
                <c16:uniqueId val="{00000003-26CF-461C-9B62-50293DFED761}"/>
              </c:ext>
            </c:extLst>
          </c:dPt>
          <c:dPt>
            <c:idx val="2"/>
            <c:invertIfNegative val="0"/>
            <c:bubble3D val="0"/>
            <c:spPr>
              <a:solidFill>
                <a:schemeClr val="accent1">
                  <a:lumMod val="40000"/>
                  <a:lumOff val="60000"/>
                </a:schemeClr>
              </a:solidFill>
              <a:ln w="19050">
                <a:solidFill>
                  <a:schemeClr val="lt1"/>
                </a:solidFill>
              </a:ln>
              <a:effectLst/>
            </c:spPr>
            <c:extLst>
              <c:ext xmlns:c16="http://schemas.microsoft.com/office/drawing/2014/chart" uri="{C3380CC4-5D6E-409C-BE32-E72D297353CC}">
                <c16:uniqueId val="{00000005-26CF-461C-9B62-50293DFED761}"/>
              </c:ext>
            </c:extLst>
          </c:dPt>
          <c:dPt>
            <c:idx val="3"/>
            <c:invertIfNegative val="0"/>
            <c:bubble3D val="0"/>
            <c:explosion val="2"/>
            <c:spPr>
              <a:solidFill>
                <a:schemeClr val="accent1"/>
              </a:solidFill>
              <a:ln w="19050">
                <a:solidFill>
                  <a:schemeClr val="lt1"/>
                </a:solidFill>
              </a:ln>
              <a:effectLst/>
            </c:spPr>
            <c:extLst>
              <c:ext xmlns:c16="http://schemas.microsoft.com/office/drawing/2014/chart" uri="{C3380CC4-5D6E-409C-BE32-E72D297353CC}">
                <c16:uniqueId val="{00000007-26CF-461C-9B62-50293DFED76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3200" b="1" i="0" u="none" strike="noStrike" kern="1200" baseline="0">
                    <a:solidFill>
                      <a:schemeClr val="accent1">
                        <a:lumMod val="5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Arenda pentru resursele naturale</c:v>
                </c:pt>
                <c:pt idx="1">
                  <c:v>Arenda terenurilor cu destinație agricolă</c:v>
                </c:pt>
                <c:pt idx="2">
                  <c:v>Arenda terenurilor cu altă destinație ca cea agricolă</c:v>
                </c:pt>
                <c:pt idx="3">
                  <c:v>Plata pentru locațiunea bunurilor patimoniului public</c:v>
                </c:pt>
              </c:strCache>
            </c:strRef>
          </c:cat>
          <c:val>
            <c:numRef>
              <c:f>Sheet1!$B$2:$B$5</c:f>
              <c:numCache>
                <c:formatCode>0</c:formatCode>
                <c:ptCount val="4"/>
                <c:pt idx="0">
                  <c:v>70000</c:v>
                </c:pt>
                <c:pt idx="1">
                  <c:v>900000</c:v>
                </c:pt>
                <c:pt idx="2">
                  <c:v>2000</c:v>
                </c:pt>
                <c:pt idx="3">
                  <c:v>5000</c:v>
                </c:pt>
              </c:numCache>
            </c:numRef>
          </c:val>
          <c:extLst>
            <c:ext xmlns:c16="http://schemas.microsoft.com/office/drawing/2014/chart" uri="{C3380CC4-5D6E-409C-BE32-E72D297353CC}">
              <c16:uniqueId val="{00000000-E307-470A-AE5B-A053DF580992}"/>
            </c:ext>
          </c:extLst>
        </c:ser>
        <c:dLbls>
          <c:showLegendKey val="0"/>
          <c:showVal val="0"/>
          <c:showCatName val="0"/>
          <c:showSerName val="0"/>
          <c:showPercent val="0"/>
          <c:showBubbleSize val="0"/>
        </c:dLbls>
        <c:gapWidth val="100"/>
        <c:axId val="1955114063"/>
        <c:axId val="1955115727"/>
      </c:barChart>
      <c:catAx>
        <c:axId val="195511406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1" i="0" u="none" strike="noStrike" kern="1200" baseline="0">
                <a:solidFill>
                  <a:schemeClr val="tx1"/>
                </a:solidFill>
                <a:latin typeface="+mn-lt"/>
                <a:ea typeface="+mn-ea"/>
                <a:cs typeface="+mn-cs"/>
              </a:defRPr>
            </a:pPr>
            <a:endParaRPr lang="en-US"/>
          </a:p>
        </c:txPr>
        <c:crossAx val="1955115727"/>
        <c:crosses val="autoZero"/>
        <c:auto val="1"/>
        <c:lblAlgn val="ctr"/>
        <c:lblOffset val="100"/>
        <c:noMultiLvlLbl val="0"/>
      </c:catAx>
      <c:valAx>
        <c:axId val="1955115727"/>
        <c:scaling>
          <c:orientation val="minMax"/>
        </c:scaling>
        <c:delete val="0"/>
        <c:axPos val="l"/>
        <c:majorGridlines>
          <c:spPr>
            <a:ln w="9525" cap="flat" cmpd="sng" algn="ctr">
              <a:solidFill>
                <a:schemeClr val="tx1">
                  <a:lumMod val="15000"/>
                  <a:lumOff val="85000"/>
                </a:schemeClr>
              </a:solidFill>
              <a:prstDash val="sysDot"/>
              <a:round/>
            </a:ln>
            <a:effectLst/>
          </c:spPr>
        </c:majorGridlines>
        <c:title>
          <c:tx>
            <c:rich>
              <a:bodyPr rot="0" spcFirstLastPara="1" vertOverflow="ellipsis" wrap="square" anchor="ctr" anchorCtr="1"/>
              <a:lstStyle/>
              <a:p>
                <a:pPr>
                  <a:defRPr sz="1400" b="1" i="0" u="none" strike="noStrike" kern="1200" baseline="0">
                    <a:solidFill>
                      <a:schemeClr val="tx1">
                        <a:lumMod val="65000"/>
                        <a:lumOff val="35000"/>
                      </a:schemeClr>
                    </a:solidFill>
                    <a:latin typeface="+mn-lt"/>
                    <a:ea typeface="+mn-ea"/>
                    <a:cs typeface="+mn-cs"/>
                  </a:defRPr>
                </a:pPr>
                <a:r>
                  <a:rPr lang="ro-RO" sz="1400" b="1"/>
                  <a:t>Lei</a:t>
                </a:r>
                <a:endParaRPr lang="en-US" sz="1400" b="1"/>
              </a:p>
            </c:rich>
          </c:tx>
          <c:layout>
            <c:manualLayout>
              <c:xMode val="edge"/>
              <c:yMode val="edge"/>
              <c:x val="8.9110147411208609E-2"/>
              <c:y val="8.0135020445643024E-2"/>
            </c:manualLayout>
          </c:layout>
          <c:overlay val="0"/>
          <c:spPr>
            <a:noFill/>
            <a:ln>
              <a:noFill/>
            </a:ln>
            <a:effectLst/>
          </c:spPr>
          <c:txPr>
            <a:bodyPr rot="0" spcFirstLastPara="1" vertOverflow="ellipsis"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1955114063"/>
        <c:crosses val="autoZero"/>
        <c:crossBetween val="between"/>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o-R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69895009959319"/>
          <c:y val="0"/>
          <c:w val="0.47172359875906261"/>
          <c:h val="0.98425374423306089"/>
        </c:manualLayout>
      </c:layout>
      <c:barChart>
        <c:barDir val="bar"/>
        <c:grouping val="clustered"/>
        <c:varyColors val="0"/>
        <c:ser>
          <c:idx val="0"/>
          <c:order val="0"/>
          <c:tx>
            <c:strRef>
              <c:f>Sheet1!$B$1</c:f>
              <c:strCache>
                <c:ptCount val="1"/>
                <c:pt idx="0">
                  <c:v>Cheltuieli, Lei</c:v>
                </c:pt>
              </c:strCache>
            </c:strRef>
          </c:tx>
          <c:spPr>
            <a:solidFill>
              <a:schemeClr val="accent1">
                <a:lumMod val="50000"/>
              </a:schemeClr>
            </a:solidFill>
            <a:ln>
              <a:noFill/>
            </a:ln>
            <a:effectLst/>
          </c:spPr>
          <c:invertIfNegative val="0"/>
          <c:dLbls>
            <c:dLbl>
              <c:idx val="0"/>
              <c:layout>
                <c:manualLayout>
                  <c:x val="0"/>
                  <c:y val="2.5292585582502359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76C-45CB-B960-7EA15258A9E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Grădiniță</c:v>
                </c:pt>
                <c:pt idx="1">
                  <c:v>Primărie și Consiliul Local</c:v>
                </c:pt>
                <c:pt idx="2">
                  <c:v>Dezvoltarea comunală, amenajare și iluminat stradal</c:v>
                </c:pt>
                <c:pt idx="3">
                  <c:v>Reparația drumurilor</c:v>
                </c:pt>
                <c:pt idx="4">
                  <c:v>Instituții de cultură, biblioteca, sport</c:v>
                </c:pt>
                <c:pt idx="5">
                  <c:v>Protecțiea socială</c:v>
                </c:pt>
                <c:pt idx="6">
                  <c:v>Fondul de rezerva</c:v>
                </c:pt>
              </c:strCache>
            </c:strRef>
          </c:cat>
          <c:val>
            <c:numRef>
              <c:f>Sheet1!$B$2:$B$8</c:f>
              <c:numCache>
                <c:formatCode>#,##0</c:formatCode>
                <c:ptCount val="7"/>
                <c:pt idx="0">
                  <c:v>13732600</c:v>
                </c:pt>
                <c:pt idx="1">
                  <c:v>4349200</c:v>
                </c:pt>
                <c:pt idx="2">
                  <c:v>1457700</c:v>
                </c:pt>
                <c:pt idx="3">
                  <c:v>2296900</c:v>
                </c:pt>
                <c:pt idx="4">
                  <c:v>2975200</c:v>
                </c:pt>
                <c:pt idx="5">
                  <c:v>2186000</c:v>
                </c:pt>
                <c:pt idx="6">
                  <c:v>139000</c:v>
                </c:pt>
              </c:numCache>
            </c:numRef>
          </c:val>
          <c:extLst>
            <c:ext xmlns:c16="http://schemas.microsoft.com/office/drawing/2014/chart" uri="{C3380CC4-5D6E-409C-BE32-E72D297353CC}">
              <c16:uniqueId val="{00000001-F76C-45CB-B960-7EA15258A9E5}"/>
            </c:ext>
          </c:extLst>
        </c:ser>
        <c:dLbls>
          <c:showLegendKey val="0"/>
          <c:showVal val="0"/>
          <c:showCatName val="0"/>
          <c:showSerName val="0"/>
          <c:showPercent val="0"/>
          <c:showBubbleSize val="0"/>
        </c:dLbls>
        <c:gapWidth val="182"/>
        <c:axId val="125391872"/>
        <c:axId val="193232896"/>
      </c:barChart>
      <c:catAx>
        <c:axId val="12539187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0"/>
          <a:lstStyle/>
          <a:p>
            <a:pPr>
              <a:defRPr sz="2400" b="1" i="0" u="none" strike="noStrike" kern="1200" baseline="0">
                <a:ln>
                  <a:noFill/>
                </a:ln>
                <a:solidFill>
                  <a:schemeClr val="accent1">
                    <a:lumMod val="50000"/>
                  </a:schemeClr>
                </a:solidFill>
                <a:latin typeface="+mn-lt"/>
                <a:ea typeface="+mn-ea"/>
                <a:cs typeface="+mn-cs"/>
              </a:defRPr>
            </a:pPr>
            <a:endParaRPr lang="en-US"/>
          </a:p>
        </c:txPr>
        <c:crossAx val="193232896"/>
        <c:crosses val="autoZero"/>
        <c:auto val="1"/>
        <c:lblAlgn val="ctr"/>
        <c:lblOffset val="100"/>
        <c:noMultiLvlLbl val="0"/>
      </c:catAx>
      <c:valAx>
        <c:axId val="193232896"/>
        <c:scaling>
          <c:orientation val="minMax"/>
        </c:scaling>
        <c:delete val="1"/>
        <c:axPos val="t"/>
        <c:majorGridlines>
          <c:spPr>
            <a:ln w="9525" cap="flat" cmpd="sng" algn="ctr">
              <a:solidFill>
                <a:schemeClr val="tx1">
                  <a:lumMod val="15000"/>
                  <a:lumOff val="85000"/>
                </a:schemeClr>
              </a:solidFill>
              <a:prstDash val="sysDot"/>
              <a:round/>
            </a:ln>
            <a:effectLst/>
          </c:spPr>
        </c:majorGridlines>
        <c:numFmt formatCode="#,##0" sourceLinked="1"/>
        <c:majorTickMark val="none"/>
        <c:minorTickMark val="none"/>
        <c:tickLblPos val="nextTo"/>
        <c:crossAx val="1253918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29F1CF-AD39-42CE-BC4C-E936A82DCCAE}" type="datetimeFigureOut">
              <a:rPr lang="en-US" smtClean="0"/>
              <a:t>12/11/2024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FCE793-0A31-431A-8D9D-4FF457359B95}" type="slidenum">
              <a:rPr lang="en-US" smtClean="0"/>
              <a:t>‹#›</a:t>
            </a:fld>
            <a:endParaRPr lang="en-US"/>
          </a:p>
        </p:txBody>
      </p:sp>
    </p:spTree>
    <p:extLst>
      <p:ext uri="{BB962C8B-B14F-4D97-AF65-F5344CB8AC3E}">
        <p14:creationId xmlns:p14="http://schemas.microsoft.com/office/powerpoint/2010/main" val="1979657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21FCE793-0A31-431A-8D9D-4FF457359B95}" type="slidenum">
              <a:rPr lang="en-US" smtClean="0"/>
              <a:t>9</a:t>
            </a:fld>
            <a:endParaRPr lang="en-US"/>
          </a:p>
        </p:txBody>
      </p:sp>
    </p:spTree>
    <p:extLst>
      <p:ext uri="{BB962C8B-B14F-4D97-AF65-F5344CB8AC3E}">
        <p14:creationId xmlns:p14="http://schemas.microsoft.com/office/powerpoint/2010/main" val="287310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1FCE793-0A31-431A-8D9D-4FF457359B95}" type="slidenum">
              <a:rPr lang="en-US" smtClean="0"/>
              <a:t>10</a:t>
            </a:fld>
            <a:endParaRPr lang="en-US"/>
          </a:p>
        </p:txBody>
      </p:sp>
    </p:spTree>
    <p:extLst>
      <p:ext uri="{BB962C8B-B14F-4D97-AF65-F5344CB8AC3E}">
        <p14:creationId xmlns:p14="http://schemas.microsoft.com/office/powerpoint/2010/main" val="2125988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2CF9D-D04E-4B55-8738-A56A88D329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8619D7-4919-4B32-8D09-D9AC507E97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CBCDD42-5898-4F24-9109-3A49CE4945CE}"/>
              </a:ext>
            </a:extLst>
          </p:cNvPr>
          <p:cNvSpPr>
            <a:spLocks noGrp="1"/>
          </p:cNvSpPr>
          <p:nvPr>
            <p:ph type="dt" sz="half" idx="10"/>
          </p:nvPr>
        </p:nvSpPr>
        <p:spPr/>
        <p:txBody>
          <a:bodyPr/>
          <a:lstStyle/>
          <a:p>
            <a:fld id="{5D07779C-6DBE-46A5-A19B-77F1FDB919BE}" type="datetimeFigureOut">
              <a:rPr lang="en-US" smtClean="0"/>
              <a:t>12/11/2024</a:t>
            </a:fld>
            <a:endParaRPr lang="en-US"/>
          </a:p>
        </p:txBody>
      </p:sp>
      <p:sp>
        <p:nvSpPr>
          <p:cNvPr id="5" name="Footer Placeholder 4">
            <a:extLst>
              <a:ext uri="{FF2B5EF4-FFF2-40B4-BE49-F238E27FC236}">
                <a16:creationId xmlns:a16="http://schemas.microsoft.com/office/drawing/2014/main" id="{925C82D1-63F0-4FF7-BFB6-C28117916B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50C274-231B-4B5F-9441-D3EC091F31A5}"/>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1355259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AA66C-A1EA-4F5B-B3B1-3EC0C0FD20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F38293-8E08-4C26-83C3-274D91E4383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173519-B90E-4BDE-9F56-67B6CC1DCF6D}"/>
              </a:ext>
            </a:extLst>
          </p:cNvPr>
          <p:cNvSpPr>
            <a:spLocks noGrp="1"/>
          </p:cNvSpPr>
          <p:nvPr>
            <p:ph type="dt" sz="half" idx="10"/>
          </p:nvPr>
        </p:nvSpPr>
        <p:spPr/>
        <p:txBody>
          <a:bodyPr/>
          <a:lstStyle/>
          <a:p>
            <a:fld id="{5D07779C-6DBE-46A5-A19B-77F1FDB919BE}" type="datetimeFigureOut">
              <a:rPr lang="en-US" smtClean="0"/>
              <a:t>12/11/2024</a:t>
            </a:fld>
            <a:endParaRPr lang="en-US"/>
          </a:p>
        </p:txBody>
      </p:sp>
      <p:sp>
        <p:nvSpPr>
          <p:cNvPr id="5" name="Footer Placeholder 4">
            <a:extLst>
              <a:ext uri="{FF2B5EF4-FFF2-40B4-BE49-F238E27FC236}">
                <a16:creationId xmlns:a16="http://schemas.microsoft.com/office/drawing/2014/main" id="{9222F1BC-3CED-443B-B113-F3E3CB13ED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C9249F-AE28-4842-8E5B-BF68BCCDEE8D}"/>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1283796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363A6F-FA84-4914-BC3A-4A8539DF9D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635CB1-0578-4F48-9C65-280BCA4F86E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AA33F7-8FCC-4B5E-8465-E494F9DDB43A}"/>
              </a:ext>
            </a:extLst>
          </p:cNvPr>
          <p:cNvSpPr>
            <a:spLocks noGrp="1"/>
          </p:cNvSpPr>
          <p:nvPr>
            <p:ph type="dt" sz="half" idx="10"/>
          </p:nvPr>
        </p:nvSpPr>
        <p:spPr/>
        <p:txBody>
          <a:bodyPr/>
          <a:lstStyle/>
          <a:p>
            <a:fld id="{5D07779C-6DBE-46A5-A19B-77F1FDB919BE}" type="datetimeFigureOut">
              <a:rPr lang="en-US" smtClean="0"/>
              <a:t>12/11/2024</a:t>
            </a:fld>
            <a:endParaRPr lang="en-US"/>
          </a:p>
        </p:txBody>
      </p:sp>
      <p:sp>
        <p:nvSpPr>
          <p:cNvPr id="5" name="Footer Placeholder 4">
            <a:extLst>
              <a:ext uri="{FF2B5EF4-FFF2-40B4-BE49-F238E27FC236}">
                <a16:creationId xmlns:a16="http://schemas.microsoft.com/office/drawing/2014/main" id="{E61F4F88-95FD-495C-8CF7-99DD5488A9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065C6D-A596-46D8-BF62-9194BFDEC35D}"/>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1379708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506F4-A535-4687-A001-491CD0E471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01A778-C2D9-46EA-B3C7-C88A28A3358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E9218D-A78E-4220-86CF-2854EA6E5CBE}"/>
              </a:ext>
            </a:extLst>
          </p:cNvPr>
          <p:cNvSpPr>
            <a:spLocks noGrp="1"/>
          </p:cNvSpPr>
          <p:nvPr>
            <p:ph type="dt" sz="half" idx="10"/>
          </p:nvPr>
        </p:nvSpPr>
        <p:spPr/>
        <p:txBody>
          <a:bodyPr/>
          <a:lstStyle/>
          <a:p>
            <a:fld id="{5D07779C-6DBE-46A5-A19B-77F1FDB919BE}" type="datetimeFigureOut">
              <a:rPr lang="en-US" smtClean="0"/>
              <a:t>12/11/2024</a:t>
            </a:fld>
            <a:endParaRPr lang="en-US"/>
          </a:p>
        </p:txBody>
      </p:sp>
      <p:sp>
        <p:nvSpPr>
          <p:cNvPr id="5" name="Footer Placeholder 4">
            <a:extLst>
              <a:ext uri="{FF2B5EF4-FFF2-40B4-BE49-F238E27FC236}">
                <a16:creationId xmlns:a16="http://schemas.microsoft.com/office/drawing/2014/main" id="{F785C3D3-02A9-4616-A1C9-68EF803DB6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07B65-E59A-4115-851E-27B980C040B1}"/>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1428123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DC6A4-F916-4610-9631-749EC79C4E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4836E5-118A-4216-BDA9-D498B1BA7E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77D3C28-B025-4C76-86A2-5521503B45FF}"/>
              </a:ext>
            </a:extLst>
          </p:cNvPr>
          <p:cNvSpPr>
            <a:spLocks noGrp="1"/>
          </p:cNvSpPr>
          <p:nvPr>
            <p:ph type="dt" sz="half" idx="10"/>
          </p:nvPr>
        </p:nvSpPr>
        <p:spPr/>
        <p:txBody>
          <a:bodyPr/>
          <a:lstStyle/>
          <a:p>
            <a:fld id="{5D07779C-6DBE-46A5-A19B-77F1FDB919BE}" type="datetimeFigureOut">
              <a:rPr lang="en-US" smtClean="0"/>
              <a:t>12/11/2024</a:t>
            </a:fld>
            <a:endParaRPr lang="en-US"/>
          </a:p>
        </p:txBody>
      </p:sp>
      <p:sp>
        <p:nvSpPr>
          <p:cNvPr id="5" name="Footer Placeholder 4">
            <a:extLst>
              <a:ext uri="{FF2B5EF4-FFF2-40B4-BE49-F238E27FC236}">
                <a16:creationId xmlns:a16="http://schemas.microsoft.com/office/drawing/2014/main" id="{A86C1958-7F02-4471-976A-549D12DD42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A4A923-D007-472E-91B2-4F2D47364254}"/>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3674686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B3F86-4498-4B63-BDCF-A08BBC8832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850F9B-5682-4BCB-BE3F-4D3E20A1F80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916F7C6-A770-4664-A0A0-3EED4F1888F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241A4A-8385-450C-BD7A-1F819B3D8A06}"/>
              </a:ext>
            </a:extLst>
          </p:cNvPr>
          <p:cNvSpPr>
            <a:spLocks noGrp="1"/>
          </p:cNvSpPr>
          <p:nvPr>
            <p:ph type="dt" sz="half" idx="10"/>
          </p:nvPr>
        </p:nvSpPr>
        <p:spPr/>
        <p:txBody>
          <a:bodyPr/>
          <a:lstStyle/>
          <a:p>
            <a:fld id="{5D07779C-6DBE-46A5-A19B-77F1FDB919BE}" type="datetimeFigureOut">
              <a:rPr lang="en-US" smtClean="0"/>
              <a:t>12/11/2024</a:t>
            </a:fld>
            <a:endParaRPr lang="en-US"/>
          </a:p>
        </p:txBody>
      </p:sp>
      <p:sp>
        <p:nvSpPr>
          <p:cNvPr id="6" name="Footer Placeholder 5">
            <a:extLst>
              <a:ext uri="{FF2B5EF4-FFF2-40B4-BE49-F238E27FC236}">
                <a16:creationId xmlns:a16="http://schemas.microsoft.com/office/drawing/2014/main" id="{1EC58428-C59D-4BE1-AE12-B71EFEF300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4D7DA5-C80D-45AD-94A9-D695B0882707}"/>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2042682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48646-8084-4132-A843-2B072E6856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D77F30C-E281-4854-971A-BB69EC6A3B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B3E7465-7A48-49F8-B7E4-6C9628F130B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E1DF5C-6990-4D63-A584-7E8D6F0143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470CD24-6463-4E9A-B48A-3021CEEF157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FA86FE-4E30-433B-9A26-06781CB1FFE9}"/>
              </a:ext>
            </a:extLst>
          </p:cNvPr>
          <p:cNvSpPr>
            <a:spLocks noGrp="1"/>
          </p:cNvSpPr>
          <p:nvPr>
            <p:ph type="dt" sz="half" idx="10"/>
          </p:nvPr>
        </p:nvSpPr>
        <p:spPr/>
        <p:txBody>
          <a:bodyPr/>
          <a:lstStyle/>
          <a:p>
            <a:fld id="{5D07779C-6DBE-46A5-A19B-77F1FDB919BE}" type="datetimeFigureOut">
              <a:rPr lang="en-US" smtClean="0"/>
              <a:t>12/11/2024</a:t>
            </a:fld>
            <a:endParaRPr lang="en-US"/>
          </a:p>
        </p:txBody>
      </p:sp>
      <p:sp>
        <p:nvSpPr>
          <p:cNvPr id="8" name="Footer Placeholder 7">
            <a:extLst>
              <a:ext uri="{FF2B5EF4-FFF2-40B4-BE49-F238E27FC236}">
                <a16:creationId xmlns:a16="http://schemas.microsoft.com/office/drawing/2014/main" id="{D4771B2E-0FBC-44B9-BFEB-996153FF2D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90B5F1-4D80-445B-AE30-71700D784326}"/>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910377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60C8B-B948-46D0-9C47-2492B52D01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BAF005D-20F3-420F-9B9F-7F0B9AA3FC95}"/>
              </a:ext>
            </a:extLst>
          </p:cNvPr>
          <p:cNvSpPr>
            <a:spLocks noGrp="1"/>
          </p:cNvSpPr>
          <p:nvPr>
            <p:ph type="dt" sz="half" idx="10"/>
          </p:nvPr>
        </p:nvSpPr>
        <p:spPr/>
        <p:txBody>
          <a:bodyPr/>
          <a:lstStyle/>
          <a:p>
            <a:fld id="{5D07779C-6DBE-46A5-A19B-77F1FDB919BE}" type="datetimeFigureOut">
              <a:rPr lang="en-US" smtClean="0"/>
              <a:t>12/11/2024</a:t>
            </a:fld>
            <a:endParaRPr lang="en-US"/>
          </a:p>
        </p:txBody>
      </p:sp>
      <p:sp>
        <p:nvSpPr>
          <p:cNvPr id="4" name="Footer Placeholder 3">
            <a:extLst>
              <a:ext uri="{FF2B5EF4-FFF2-40B4-BE49-F238E27FC236}">
                <a16:creationId xmlns:a16="http://schemas.microsoft.com/office/drawing/2014/main" id="{A4B835B7-DB06-4D28-B360-59487D2C252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5A97A21-9FB5-4A49-A0E6-EB83DAC0D8CC}"/>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4178012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BA67BB-4F71-4D68-ADC6-3998280BF52B}"/>
              </a:ext>
            </a:extLst>
          </p:cNvPr>
          <p:cNvSpPr>
            <a:spLocks noGrp="1"/>
          </p:cNvSpPr>
          <p:nvPr>
            <p:ph type="dt" sz="half" idx="10"/>
          </p:nvPr>
        </p:nvSpPr>
        <p:spPr/>
        <p:txBody>
          <a:bodyPr/>
          <a:lstStyle/>
          <a:p>
            <a:fld id="{5D07779C-6DBE-46A5-A19B-77F1FDB919BE}" type="datetimeFigureOut">
              <a:rPr lang="en-US" smtClean="0"/>
              <a:t>12/11/2024</a:t>
            </a:fld>
            <a:endParaRPr lang="en-US"/>
          </a:p>
        </p:txBody>
      </p:sp>
      <p:sp>
        <p:nvSpPr>
          <p:cNvPr id="3" name="Footer Placeholder 2">
            <a:extLst>
              <a:ext uri="{FF2B5EF4-FFF2-40B4-BE49-F238E27FC236}">
                <a16:creationId xmlns:a16="http://schemas.microsoft.com/office/drawing/2014/main" id="{CB2982CA-FE7B-4C2A-AFA8-60B1D091F6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4A10CA-2233-4EC0-85CF-6FB24F4DDA60}"/>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396269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5EF82-86C2-4ECF-8A0A-ABB783F552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FBA1E4D-6C9C-4B75-B917-A3803E4E9B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10DDD8-5A6F-4DF6-83B4-8771C7A482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AF5AFBE-BDA6-4B4E-87C7-8CDF6962B695}"/>
              </a:ext>
            </a:extLst>
          </p:cNvPr>
          <p:cNvSpPr>
            <a:spLocks noGrp="1"/>
          </p:cNvSpPr>
          <p:nvPr>
            <p:ph type="dt" sz="half" idx="10"/>
          </p:nvPr>
        </p:nvSpPr>
        <p:spPr/>
        <p:txBody>
          <a:bodyPr/>
          <a:lstStyle/>
          <a:p>
            <a:fld id="{5D07779C-6DBE-46A5-A19B-77F1FDB919BE}" type="datetimeFigureOut">
              <a:rPr lang="en-US" smtClean="0"/>
              <a:t>12/11/2024</a:t>
            </a:fld>
            <a:endParaRPr lang="en-US"/>
          </a:p>
        </p:txBody>
      </p:sp>
      <p:sp>
        <p:nvSpPr>
          <p:cNvPr id="6" name="Footer Placeholder 5">
            <a:extLst>
              <a:ext uri="{FF2B5EF4-FFF2-40B4-BE49-F238E27FC236}">
                <a16:creationId xmlns:a16="http://schemas.microsoft.com/office/drawing/2014/main" id="{F1B7F9D3-0256-42B1-84E4-D183A2C176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2902A8-D6C0-4BFD-AFA4-6EAE53CE5D4C}"/>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3996342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EF696-35E0-40D6-BB38-E9CA8144C2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48F72A4-8C16-4975-BEF9-68B77DCD25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E35C7D-94FF-4E4F-B12E-02249928FD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D6A2010-BEFE-40A1-B2C4-52EFB96ADFC0}"/>
              </a:ext>
            </a:extLst>
          </p:cNvPr>
          <p:cNvSpPr>
            <a:spLocks noGrp="1"/>
          </p:cNvSpPr>
          <p:nvPr>
            <p:ph type="dt" sz="half" idx="10"/>
          </p:nvPr>
        </p:nvSpPr>
        <p:spPr/>
        <p:txBody>
          <a:bodyPr/>
          <a:lstStyle/>
          <a:p>
            <a:fld id="{5D07779C-6DBE-46A5-A19B-77F1FDB919BE}" type="datetimeFigureOut">
              <a:rPr lang="en-US" smtClean="0"/>
              <a:t>12/11/2024</a:t>
            </a:fld>
            <a:endParaRPr lang="en-US"/>
          </a:p>
        </p:txBody>
      </p:sp>
      <p:sp>
        <p:nvSpPr>
          <p:cNvPr id="6" name="Footer Placeholder 5">
            <a:extLst>
              <a:ext uri="{FF2B5EF4-FFF2-40B4-BE49-F238E27FC236}">
                <a16:creationId xmlns:a16="http://schemas.microsoft.com/office/drawing/2014/main" id="{6271C896-FDD4-462F-9FB6-0F5740F7D4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87A050-55EF-4E0D-B630-0B381132C440}"/>
              </a:ext>
            </a:extLst>
          </p:cNvPr>
          <p:cNvSpPr>
            <a:spLocks noGrp="1"/>
          </p:cNvSpPr>
          <p:nvPr>
            <p:ph type="sldNum" sz="quarter" idx="12"/>
          </p:nvPr>
        </p:nvSpPr>
        <p:spPr/>
        <p:txBody>
          <a:bodyPr/>
          <a:lstStyle/>
          <a:p>
            <a:fld id="{DE923987-2D08-4734-B0D6-BE67B57A0704}" type="slidenum">
              <a:rPr lang="en-US" smtClean="0"/>
              <a:t>‹#›</a:t>
            </a:fld>
            <a:endParaRPr lang="en-US"/>
          </a:p>
        </p:txBody>
      </p:sp>
    </p:spTree>
    <p:extLst>
      <p:ext uri="{BB962C8B-B14F-4D97-AF65-F5344CB8AC3E}">
        <p14:creationId xmlns:p14="http://schemas.microsoft.com/office/powerpoint/2010/main" val="3394618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3937D8-401F-40DE-88B0-631BEA7887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603EA7-0EAA-4882-AA82-7AD7AFC964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F59982-2C5B-4B71-9E11-4C93E57392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07779C-6DBE-46A5-A19B-77F1FDB919BE}" type="datetimeFigureOut">
              <a:rPr lang="en-US" smtClean="0"/>
              <a:t>12/11/2024</a:t>
            </a:fld>
            <a:endParaRPr lang="en-US"/>
          </a:p>
        </p:txBody>
      </p:sp>
      <p:sp>
        <p:nvSpPr>
          <p:cNvPr id="5" name="Footer Placeholder 4">
            <a:extLst>
              <a:ext uri="{FF2B5EF4-FFF2-40B4-BE49-F238E27FC236}">
                <a16:creationId xmlns:a16="http://schemas.microsoft.com/office/drawing/2014/main" id="{1D650BDA-6CB2-4DD5-AD0F-E0E99C3203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D77A5D8-6099-47D1-AA80-ED8F3DAB9E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923987-2D08-4734-B0D6-BE67B57A0704}" type="slidenum">
              <a:rPr lang="en-US" smtClean="0"/>
              <a:t>‹#›</a:t>
            </a:fld>
            <a:endParaRPr lang="en-US"/>
          </a:p>
        </p:txBody>
      </p:sp>
    </p:spTree>
    <p:extLst>
      <p:ext uri="{BB962C8B-B14F-4D97-AF65-F5344CB8AC3E}">
        <p14:creationId xmlns:p14="http://schemas.microsoft.com/office/powerpoint/2010/main" val="2301018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a:extLst>
              <a:ext uri="{FF2B5EF4-FFF2-40B4-BE49-F238E27FC236}">
                <a16:creationId xmlns:a16="http://schemas.microsoft.com/office/drawing/2014/main" id="{8411B73D-C868-75EE-FC17-8DD66784CE6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6">
            <a:extLst>
              <a:ext uri="{FF2B5EF4-FFF2-40B4-BE49-F238E27FC236}">
                <a16:creationId xmlns:a16="http://schemas.microsoft.com/office/drawing/2014/main" id="{AA4E8F80-33B4-E7D9-7421-DC763F111D5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Box 7">
            <a:extLst>
              <a:ext uri="{FF2B5EF4-FFF2-40B4-BE49-F238E27FC236}">
                <a16:creationId xmlns:a16="http://schemas.microsoft.com/office/drawing/2014/main" id="{9532623B-22D2-0BC1-A1FD-B23F3AC0F0A0}"/>
              </a:ext>
            </a:extLst>
          </p:cNvPr>
          <p:cNvSpPr txBox="1">
            <a:spLocks noChangeArrowheads="1"/>
          </p:cNvSpPr>
          <p:nvPr/>
        </p:nvSpPr>
        <p:spPr bwMode="auto">
          <a:xfrm>
            <a:off x="185738" y="5321300"/>
            <a:ext cx="32019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ro-RO" altLang="ro-RO" sz="1800"/>
              <a:t>Eveniment organizat cu suportul Programului Comunitatea Mea</a:t>
            </a:r>
            <a:endParaRPr lang="en-US" altLang="ro-RO" sz="1800"/>
          </a:p>
        </p:txBody>
      </p:sp>
      <p:sp>
        <p:nvSpPr>
          <p:cNvPr id="2053" name="TextBox 3">
            <a:extLst>
              <a:ext uri="{FF2B5EF4-FFF2-40B4-BE49-F238E27FC236}">
                <a16:creationId xmlns:a16="http://schemas.microsoft.com/office/drawing/2014/main" id="{F0BBD041-A054-DF05-FF66-FBE148E44429}"/>
              </a:ext>
            </a:extLst>
          </p:cNvPr>
          <p:cNvSpPr txBox="1">
            <a:spLocks noChangeArrowheads="1"/>
          </p:cNvSpPr>
          <p:nvPr/>
        </p:nvSpPr>
        <p:spPr bwMode="auto">
          <a:xfrm>
            <a:off x="90488" y="64201"/>
            <a:ext cx="1186497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o-RO" sz="4400" b="1" dirty="0">
                <a:solidFill>
                  <a:schemeClr val="accent1">
                    <a:lumMod val="50000"/>
                  </a:schemeClr>
                </a:solidFill>
              </a:rPr>
              <a:t>Primăria </a:t>
            </a:r>
            <a:r>
              <a:rPr lang="en-US" altLang="ro-RO" sz="4400" b="1" dirty="0" err="1">
                <a:solidFill>
                  <a:schemeClr val="accent1">
                    <a:lumMod val="50000"/>
                  </a:schemeClr>
                </a:solidFill>
              </a:rPr>
              <a:t>Pelinia</a:t>
            </a:r>
            <a:endParaRPr lang="en-US" altLang="ro-RO" sz="4400" b="1" dirty="0">
              <a:solidFill>
                <a:schemeClr val="accent1">
                  <a:lumMod val="50000"/>
                </a:schemeClr>
              </a:solidFill>
            </a:endParaRPr>
          </a:p>
        </p:txBody>
      </p:sp>
      <p:sp>
        <p:nvSpPr>
          <p:cNvPr id="12" name="Rectangle 11">
            <a:extLst>
              <a:ext uri="{FF2B5EF4-FFF2-40B4-BE49-F238E27FC236}">
                <a16:creationId xmlns:a16="http://schemas.microsoft.com/office/drawing/2014/main" id="{CBF64B2D-D9B4-0812-A323-B2DEF9AFCDDA}"/>
              </a:ext>
            </a:extLst>
          </p:cNvPr>
          <p:cNvSpPr/>
          <p:nvPr/>
        </p:nvSpPr>
        <p:spPr>
          <a:xfrm>
            <a:off x="163513" y="1168400"/>
            <a:ext cx="11864975" cy="37592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55" name="TextBox 10">
            <a:extLst>
              <a:ext uri="{FF2B5EF4-FFF2-40B4-BE49-F238E27FC236}">
                <a16:creationId xmlns:a16="http://schemas.microsoft.com/office/drawing/2014/main" id="{59442B22-A8A3-B7D0-0659-6AB4CA544AEB}"/>
              </a:ext>
            </a:extLst>
          </p:cNvPr>
          <p:cNvSpPr txBox="1">
            <a:spLocks noChangeArrowheads="1"/>
          </p:cNvSpPr>
          <p:nvPr/>
        </p:nvSpPr>
        <p:spPr bwMode="auto">
          <a:xfrm>
            <a:off x="2711450" y="1401763"/>
            <a:ext cx="6096000"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o-RO" sz="5400">
                <a:solidFill>
                  <a:schemeClr val="bg1"/>
                </a:solidFill>
                <a:latin typeface="Arial Black" panose="020B0A04020102020204" pitchFamily="34" charset="0"/>
              </a:rPr>
              <a:t>Audieri Publice</a:t>
            </a:r>
            <a:br>
              <a:rPr lang="ro-RO" altLang="ro-RO" sz="5400">
                <a:solidFill>
                  <a:schemeClr val="bg1"/>
                </a:solidFill>
                <a:latin typeface="Arial Black" panose="020B0A04020102020204" pitchFamily="34" charset="0"/>
              </a:rPr>
            </a:br>
            <a:r>
              <a:rPr lang="ro-RO" altLang="ro-RO" sz="1800">
                <a:solidFill>
                  <a:schemeClr val="bg1"/>
                </a:solidFill>
                <a:latin typeface="Arial Black" panose="020B0A04020102020204" pitchFamily="34" charset="0"/>
              </a:rPr>
              <a:t>cu privire la </a:t>
            </a:r>
            <a:r>
              <a:rPr lang="ro-RO" altLang="ro-RO" sz="5400">
                <a:solidFill>
                  <a:schemeClr val="bg1"/>
                </a:solidFill>
                <a:latin typeface="Arial Black" panose="020B0A04020102020204" pitchFamily="34" charset="0"/>
              </a:rPr>
              <a:t/>
            </a:r>
            <a:br>
              <a:rPr lang="ro-RO" altLang="ro-RO" sz="5400">
                <a:solidFill>
                  <a:schemeClr val="bg1"/>
                </a:solidFill>
                <a:latin typeface="Arial Black" panose="020B0A04020102020204" pitchFamily="34" charset="0"/>
              </a:rPr>
            </a:br>
            <a:r>
              <a:rPr lang="ro-RO" altLang="ro-RO" sz="5400">
                <a:solidFill>
                  <a:schemeClr val="accent2"/>
                </a:solidFill>
                <a:latin typeface="Arial Black" panose="020B0A04020102020204" pitchFamily="34" charset="0"/>
              </a:rPr>
              <a:t>BUGETUL</a:t>
            </a:r>
          </a:p>
          <a:p>
            <a:pPr algn="ctr" eaLnBrk="1" hangingPunct="1">
              <a:lnSpc>
                <a:spcPct val="100000"/>
              </a:lnSpc>
              <a:spcBef>
                <a:spcPct val="0"/>
              </a:spcBef>
              <a:buFontTx/>
              <a:buNone/>
            </a:pPr>
            <a:r>
              <a:rPr lang="ro-RO" altLang="ro-RO" sz="1800">
                <a:solidFill>
                  <a:schemeClr val="bg1"/>
                </a:solidFill>
                <a:latin typeface="Arial Black" panose="020B0A04020102020204" pitchFamily="34" charset="0"/>
              </a:rPr>
              <a:t>pentru anul</a:t>
            </a:r>
          </a:p>
          <a:p>
            <a:pPr algn="ctr" eaLnBrk="1" hangingPunct="1">
              <a:lnSpc>
                <a:spcPct val="100000"/>
              </a:lnSpc>
              <a:spcBef>
                <a:spcPct val="0"/>
              </a:spcBef>
              <a:buFontTx/>
              <a:buNone/>
            </a:pPr>
            <a:r>
              <a:rPr lang="ro-RO" altLang="ro-RO" sz="5400">
                <a:solidFill>
                  <a:schemeClr val="accent2"/>
                </a:solidFill>
                <a:latin typeface="Arial Black" panose="020B0A04020102020204" pitchFamily="34" charset="0"/>
              </a:rPr>
              <a:t>20</a:t>
            </a:r>
            <a:r>
              <a:rPr lang="en-US" altLang="ro-RO" sz="5400">
                <a:solidFill>
                  <a:schemeClr val="accent2"/>
                </a:solidFill>
                <a:latin typeface="Arial Black" panose="020B0A04020102020204" pitchFamily="34" charset="0"/>
              </a:rPr>
              <a:t>2</a:t>
            </a:r>
            <a:r>
              <a:rPr lang="ro-RO" altLang="ro-RO" sz="5400">
                <a:solidFill>
                  <a:schemeClr val="accent2"/>
                </a:solidFill>
                <a:latin typeface="Arial Black" panose="020B0A04020102020204" pitchFamily="34" charset="0"/>
              </a:rPr>
              <a:t>5</a:t>
            </a:r>
            <a:endParaRPr lang="en-US" altLang="ro-RO" sz="1800">
              <a:solidFill>
                <a:schemeClr val="accent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A6B8BD75-419C-4059-ADDC-344568E10469}"/>
              </a:ext>
            </a:extLst>
          </p:cNvPr>
          <p:cNvGraphicFramePr/>
          <p:nvPr>
            <p:extLst>
              <p:ext uri="{D42A27DB-BD31-4B8C-83A1-F6EECF244321}">
                <p14:modId xmlns:p14="http://schemas.microsoft.com/office/powerpoint/2010/main" val="2921885432"/>
              </p:ext>
            </p:extLst>
          </p:nvPr>
        </p:nvGraphicFramePr>
        <p:xfrm>
          <a:off x="482895" y="1729408"/>
          <a:ext cx="11226210" cy="4896871"/>
        </p:xfrm>
        <a:graphic>
          <a:graphicData uri="http://schemas.openxmlformats.org/drawingml/2006/chart">
            <c:chart xmlns:c="http://schemas.openxmlformats.org/drawingml/2006/chart" xmlns:r="http://schemas.openxmlformats.org/officeDocument/2006/relationships" r:id="rId3"/>
          </a:graphicData>
        </a:graphic>
      </p:graphicFrame>
      <p:sp>
        <p:nvSpPr>
          <p:cNvPr id="17" name="Rectangle 16">
            <a:extLst>
              <a:ext uri="{FF2B5EF4-FFF2-40B4-BE49-F238E27FC236}">
                <a16:creationId xmlns:a16="http://schemas.microsoft.com/office/drawing/2014/main" id="{C54E498C-FDB0-498B-9B7A-958ED7F27669}"/>
              </a:ext>
            </a:extLst>
          </p:cNvPr>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1">
            <a:extLst>
              <a:ext uri="{FF2B5EF4-FFF2-40B4-BE49-F238E27FC236}">
                <a16:creationId xmlns:a16="http://schemas.microsoft.com/office/drawing/2014/main" id="{1B3DB754-843E-4EEF-91D5-504E0075861E}"/>
              </a:ext>
            </a:extLst>
          </p:cNvPr>
          <p:cNvSpPr>
            <a:spLocks noGrp="1"/>
          </p:cNvSpPr>
          <p:nvPr>
            <p:ph type="title"/>
          </p:nvPr>
        </p:nvSpPr>
        <p:spPr>
          <a:xfrm>
            <a:off x="153327" y="231721"/>
            <a:ext cx="11885345" cy="736847"/>
          </a:xfrm>
        </p:spPr>
        <p:txBody>
          <a:bodyPr anchor="t">
            <a:normAutofit/>
          </a:bodyPr>
          <a:lstStyle/>
          <a:p>
            <a:pPr algn="ctr"/>
            <a:r>
              <a:rPr lang="ro-RO" dirty="0">
                <a:solidFill>
                  <a:schemeClr val="bg1"/>
                </a:solidFill>
                <a:latin typeface="Arial Black" panose="020B0A04020102020204" pitchFamily="34" charset="0"/>
              </a:rPr>
              <a:t>De unde vin banii?</a:t>
            </a:r>
            <a:endParaRPr lang="en-US" dirty="0">
              <a:solidFill>
                <a:schemeClr val="bg1"/>
              </a:solidFill>
              <a:latin typeface="Arial Black" panose="020B0A04020102020204" pitchFamily="34" charset="0"/>
            </a:endParaRPr>
          </a:p>
        </p:txBody>
      </p:sp>
      <p:sp>
        <p:nvSpPr>
          <p:cNvPr id="19" name="TextBox 18">
            <a:extLst>
              <a:ext uri="{FF2B5EF4-FFF2-40B4-BE49-F238E27FC236}">
                <a16:creationId xmlns:a16="http://schemas.microsoft.com/office/drawing/2014/main" id="{70A2FC4A-104F-4692-8055-65E9FD372B91}"/>
              </a:ext>
            </a:extLst>
          </p:cNvPr>
          <p:cNvSpPr txBox="1"/>
          <p:nvPr/>
        </p:nvSpPr>
        <p:spPr>
          <a:xfrm>
            <a:off x="362878" y="1083077"/>
            <a:ext cx="11829122" cy="646331"/>
          </a:xfrm>
          <a:prstGeom prst="rect">
            <a:avLst/>
          </a:prstGeom>
          <a:noFill/>
        </p:spPr>
        <p:txBody>
          <a:bodyPr wrap="square" rtlCol="0">
            <a:spAutoFit/>
          </a:bodyPr>
          <a:lstStyle/>
          <a:p>
            <a:pPr algn="ctr"/>
            <a:r>
              <a:rPr lang="ro-RO" sz="3600" b="1" dirty="0">
                <a:solidFill>
                  <a:schemeClr val="accent2"/>
                </a:solidFill>
              </a:rPr>
              <a:t>Structura Veniturilor proprii: 4</a:t>
            </a:r>
            <a:endParaRPr lang="en-US" sz="3600" b="1" dirty="0">
              <a:solidFill>
                <a:schemeClr val="accent2"/>
              </a:solidFill>
            </a:endParaRPr>
          </a:p>
        </p:txBody>
      </p:sp>
      <p:pic>
        <p:nvPicPr>
          <p:cNvPr id="2" name="Picture 1">
            <a:extLst>
              <a:ext uri="{FF2B5EF4-FFF2-40B4-BE49-F238E27FC236}">
                <a16:creationId xmlns:a16="http://schemas.microsoft.com/office/drawing/2014/main" id="{A33E3515-A8FA-B045-7364-FC6C56E5428C}"/>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3" name="Picture 2">
            <a:extLst>
              <a:ext uri="{FF2B5EF4-FFF2-40B4-BE49-F238E27FC236}">
                <a16:creationId xmlns:a16="http://schemas.microsoft.com/office/drawing/2014/main" id="{DA5B0369-6AE8-5233-BBC9-2A34D82C36FE}"/>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852197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010927AE-0541-45BA-A3A4-221DD3FA8D5B}"/>
              </a:ext>
            </a:extLst>
          </p:cNvPr>
          <p:cNvGraphicFramePr/>
          <p:nvPr>
            <p:extLst>
              <p:ext uri="{D42A27DB-BD31-4B8C-83A1-F6EECF244321}">
                <p14:modId xmlns:p14="http://schemas.microsoft.com/office/powerpoint/2010/main" val="1036921325"/>
              </p:ext>
            </p:extLst>
          </p:nvPr>
        </p:nvGraphicFramePr>
        <p:xfrm>
          <a:off x="209550" y="1764145"/>
          <a:ext cx="11829122" cy="4701309"/>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De unde vin banii?</a:t>
            </a:r>
            <a:endParaRPr lang="en-US">
              <a:solidFill>
                <a:schemeClr val="bg1"/>
              </a:solidFill>
              <a:latin typeface="Arial Black" panose="020B0A04020102020204" pitchFamily="34" charset="0"/>
            </a:endParaRPr>
          </a:p>
        </p:txBody>
      </p:sp>
      <p:sp>
        <p:nvSpPr>
          <p:cNvPr id="2" name="TextBox 1">
            <a:extLst>
              <a:ext uri="{FF2B5EF4-FFF2-40B4-BE49-F238E27FC236}">
                <a16:creationId xmlns:a16="http://schemas.microsoft.com/office/drawing/2014/main" id="{0A5E45DA-56BF-6A36-27EA-0C6E1FCE2E07}"/>
              </a:ext>
            </a:extLst>
          </p:cNvPr>
          <p:cNvSpPr txBox="1"/>
          <p:nvPr/>
        </p:nvSpPr>
        <p:spPr>
          <a:xfrm>
            <a:off x="209550" y="1128405"/>
            <a:ext cx="11829122" cy="584775"/>
          </a:xfrm>
          <a:prstGeom prst="rect">
            <a:avLst/>
          </a:prstGeom>
          <a:noFill/>
        </p:spPr>
        <p:txBody>
          <a:bodyPr wrap="square" lIns="91440" tIns="45720" rIns="91440" bIns="45720" rtlCol="0" anchor="t">
            <a:spAutoFit/>
          </a:bodyPr>
          <a:lstStyle/>
          <a:p>
            <a:pPr algn="ctr"/>
            <a:r>
              <a:rPr lang="ro-RO" sz="3200" b="1" dirty="0">
                <a:solidFill>
                  <a:schemeClr val="accent2"/>
                </a:solidFill>
              </a:rPr>
              <a:t>Încasările planificate din taxe locale:  Lei</a:t>
            </a:r>
            <a:endParaRPr lang="ro-RO" sz="3200" b="1" dirty="0">
              <a:solidFill>
                <a:schemeClr val="accent2"/>
              </a:solidFill>
              <a:cs typeface="Calibri"/>
            </a:endParaRPr>
          </a:p>
        </p:txBody>
      </p:sp>
      <p:pic>
        <p:nvPicPr>
          <p:cNvPr id="3" name="Picture 2">
            <a:extLst>
              <a:ext uri="{FF2B5EF4-FFF2-40B4-BE49-F238E27FC236}">
                <a16:creationId xmlns:a16="http://schemas.microsoft.com/office/drawing/2014/main" id="{404E3FA0-0354-077A-8BC3-6E0A5BE4B41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9" name="Picture 8">
            <a:extLst>
              <a:ext uri="{FF2B5EF4-FFF2-40B4-BE49-F238E27FC236}">
                <a16:creationId xmlns:a16="http://schemas.microsoft.com/office/drawing/2014/main" id="{3AC50AA7-E040-8CA2-6715-4B00546BB4AF}"/>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4269223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A6B8BD75-419C-4059-ADDC-344568E10469}"/>
              </a:ext>
            </a:extLst>
          </p:cNvPr>
          <p:cNvGraphicFramePr/>
          <p:nvPr>
            <p:extLst>
              <p:ext uri="{D42A27DB-BD31-4B8C-83A1-F6EECF244321}">
                <p14:modId xmlns:p14="http://schemas.microsoft.com/office/powerpoint/2010/main" val="140546365"/>
              </p:ext>
            </p:extLst>
          </p:nvPr>
        </p:nvGraphicFramePr>
        <p:xfrm>
          <a:off x="209550" y="1651625"/>
          <a:ext cx="11698432" cy="4974654"/>
        </p:xfrm>
        <a:graphic>
          <a:graphicData uri="http://schemas.openxmlformats.org/drawingml/2006/chart">
            <c:chart xmlns:c="http://schemas.openxmlformats.org/drawingml/2006/chart" xmlns:r="http://schemas.openxmlformats.org/officeDocument/2006/relationships" r:id="rId2"/>
          </a:graphicData>
        </a:graphic>
      </p:graphicFrame>
      <p:sp>
        <p:nvSpPr>
          <p:cNvPr id="17" name="Rectangle 16">
            <a:extLst>
              <a:ext uri="{FF2B5EF4-FFF2-40B4-BE49-F238E27FC236}">
                <a16:creationId xmlns:a16="http://schemas.microsoft.com/office/drawing/2014/main" id="{C54E498C-FDB0-498B-9B7A-958ED7F27669}"/>
              </a:ext>
            </a:extLst>
          </p:cNvPr>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1">
            <a:extLst>
              <a:ext uri="{FF2B5EF4-FFF2-40B4-BE49-F238E27FC236}">
                <a16:creationId xmlns:a16="http://schemas.microsoft.com/office/drawing/2014/main" id="{1B3DB754-843E-4EEF-91D5-504E0075861E}"/>
              </a:ext>
            </a:extLst>
          </p:cNvPr>
          <p:cNvSpPr>
            <a:spLocks noGrp="1"/>
          </p:cNvSpPr>
          <p:nvPr>
            <p:ph type="title"/>
          </p:nvPr>
        </p:nvSpPr>
        <p:spPr>
          <a:xfrm>
            <a:off x="153327" y="231721"/>
            <a:ext cx="11885345" cy="736847"/>
          </a:xfrm>
        </p:spPr>
        <p:txBody>
          <a:bodyPr anchor="t">
            <a:normAutofit/>
          </a:bodyPr>
          <a:lstStyle/>
          <a:p>
            <a:pPr algn="ctr"/>
            <a:r>
              <a:rPr lang="ro-RO">
                <a:solidFill>
                  <a:schemeClr val="bg1"/>
                </a:solidFill>
                <a:latin typeface="Arial Black" panose="020B0A04020102020204" pitchFamily="34" charset="0"/>
              </a:rPr>
              <a:t>De unde vin banii?</a:t>
            </a:r>
            <a:endParaRPr lang="en-US">
              <a:solidFill>
                <a:schemeClr val="bg1"/>
              </a:solidFill>
              <a:latin typeface="Arial Black" panose="020B0A04020102020204" pitchFamily="34" charset="0"/>
            </a:endParaRPr>
          </a:p>
        </p:txBody>
      </p:sp>
      <p:sp>
        <p:nvSpPr>
          <p:cNvPr id="19" name="TextBox 18">
            <a:extLst>
              <a:ext uri="{FF2B5EF4-FFF2-40B4-BE49-F238E27FC236}">
                <a16:creationId xmlns:a16="http://schemas.microsoft.com/office/drawing/2014/main" id="{70A2FC4A-104F-4692-8055-65E9FD372B91}"/>
              </a:ext>
            </a:extLst>
          </p:cNvPr>
          <p:cNvSpPr txBox="1"/>
          <p:nvPr/>
        </p:nvSpPr>
        <p:spPr>
          <a:xfrm>
            <a:off x="209550" y="1128405"/>
            <a:ext cx="11829122" cy="523220"/>
          </a:xfrm>
          <a:prstGeom prst="rect">
            <a:avLst/>
          </a:prstGeom>
          <a:noFill/>
        </p:spPr>
        <p:txBody>
          <a:bodyPr wrap="square" lIns="91440" tIns="45720" rIns="91440" bIns="45720" rtlCol="0" anchor="t">
            <a:spAutoFit/>
          </a:bodyPr>
          <a:lstStyle/>
          <a:p>
            <a:pPr algn="ctr"/>
            <a:r>
              <a:rPr lang="ro-RO" sz="2800" b="1" dirty="0">
                <a:solidFill>
                  <a:schemeClr val="accent2"/>
                </a:solidFill>
              </a:rPr>
              <a:t>Venituri din Gestionarea patrimoniului public: 977000Lei </a:t>
            </a:r>
            <a:endParaRPr lang="ro-RO" sz="2800" b="1" dirty="0">
              <a:solidFill>
                <a:schemeClr val="accent2"/>
              </a:solidFill>
              <a:cs typeface="Calibri"/>
            </a:endParaRPr>
          </a:p>
        </p:txBody>
      </p:sp>
      <p:pic>
        <p:nvPicPr>
          <p:cNvPr id="2" name="Picture 1">
            <a:extLst>
              <a:ext uri="{FF2B5EF4-FFF2-40B4-BE49-F238E27FC236}">
                <a16:creationId xmlns:a16="http://schemas.microsoft.com/office/drawing/2014/main" id="{94A7C8E9-730F-1EF6-5540-F4EBEF7263B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3" name="Picture 2">
            <a:extLst>
              <a:ext uri="{FF2B5EF4-FFF2-40B4-BE49-F238E27FC236}">
                <a16:creationId xmlns:a16="http://schemas.microsoft.com/office/drawing/2014/main" id="{60044E9B-9EC3-24D1-B4B7-22C4F8A3071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1630283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dirty="0">
                <a:solidFill>
                  <a:schemeClr val="bg1"/>
                </a:solidFill>
                <a:latin typeface="Arial Black"/>
              </a:rPr>
              <a:t>Bugetul 2025</a:t>
            </a:r>
            <a:endParaRPr lang="en-US" dirty="0">
              <a:solidFill>
                <a:schemeClr val="bg1"/>
              </a:solidFill>
              <a:latin typeface="Arial Black"/>
            </a:endParaRPr>
          </a:p>
        </p:txBody>
      </p:sp>
      <p:sp>
        <p:nvSpPr>
          <p:cNvPr id="17" name="TextBox 16">
            <a:extLst>
              <a:ext uri="{FF2B5EF4-FFF2-40B4-BE49-F238E27FC236}">
                <a16:creationId xmlns:a16="http://schemas.microsoft.com/office/drawing/2014/main" id="{D682AC05-45B6-436E-BAA5-6EC4980AAE9E}"/>
              </a:ext>
            </a:extLst>
          </p:cNvPr>
          <p:cNvSpPr txBox="1"/>
          <p:nvPr/>
        </p:nvSpPr>
        <p:spPr>
          <a:xfrm>
            <a:off x="3592749" y="2741392"/>
            <a:ext cx="5006499" cy="1569660"/>
          </a:xfrm>
          <a:prstGeom prst="rect">
            <a:avLst/>
          </a:prstGeom>
          <a:noFill/>
        </p:spPr>
        <p:txBody>
          <a:bodyPr wrap="none" rtlCol="0">
            <a:spAutoFit/>
          </a:bodyPr>
          <a:lstStyle/>
          <a:p>
            <a:pPr algn="ctr"/>
            <a:r>
              <a:rPr lang="ro-RO" sz="7200" b="1">
                <a:solidFill>
                  <a:schemeClr val="accent2"/>
                </a:solidFill>
                <a:latin typeface="Arial Black" panose="020B0A04020102020204" pitchFamily="34" charset="0"/>
              </a:rPr>
              <a:t>Cheltuieli</a:t>
            </a:r>
          </a:p>
          <a:p>
            <a:pPr algn="ctr"/>
            <a:r>
              <a:rPr lang="ro-RO" sz="2400" b="1">
                <a:solidFill>
                  <a:schemeClr val="accent1">
                    <a:lumMod val="50000"/>
                  </a:schemeClr>
                </a:solidFill>
                <a:latin typeface="Arial Black" panose="020B0A04020102020204" pitchFamily="34" charset="0"/>
              </a:rPr>
              <a:t>(unde se duc banii)</a:t>
            </a:r>
            <a:endParaRPr lang="en-US" sz="2400" b="1">
              <a:solidFill>
                <a:schemeClr val="accent1">
                  <a:lumMod val="50000"/>
                </a:schemeClr>
              </a:solidFill>
              <a:latin typeface="Arial Black" panose="020B0A04020102020204" pitchFamily="34" charset="0"/>
            </a:endParaRPr>
          </a:p>
        </p:txBody>
      </p:sp>
      <p:pic>
        <p:nvPicPr>
          <p:cNvPr id="2" name="Picture 1">
            <a:extLst>
              <a:ext uri="{FF2B5EF4-FFF2-40B4-BE49-F238E27FC236}">
                <a16:creationId xmlns:a16="http://schemas.microsoft.com/office/drawing/2014/main" id="{C9673282-1026-5ABA-BE17-6B42EB43EDA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3" name="Picture 2">
            <a:extLst>
              <a:ext uri="{FF2B5EF4-FFF2-40B4-BE49-F238E27FC236}">
                <a16:creationId xmlns:a16="http://schemas.microsoft.com/office/drawing/2014/main" id="{879B6225-A5BF-4F90-E7CB-531030A28FD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4286567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graphicFrame>
        <p:nvGraphicFramePr>
          <p:cNvPr id="2" name="Chart 1">
            <a:extLst>
              <a:ext uri="{FF2B5EF4-FFF2-40B4-BE49-F238E27FC236}">
                <a16:creationId xmlns:a16="http://schemas.microsoft.com/office/drawing/2014/main" id="{10D99050-7DAC-B5A5-082D-99ABDB74BA86}"/>
              </a:ext>
            </a:extLst>
          </p:cNvPr>
          <p:cNvGraphicFramePr/>
          <p:nvPr>
            <p:extLst>
              <p:ext uri="{D42A27DB-BD31-4B8C-83A1-F6EECF244321}">
                <p14:modId xmlns:p14="http://schemas.microsoft.com/office/powerpoint/2010/main" val="1797874134"/>
              </p:ext>
            </p:extLst>
          </p:nvPr>
        </p:nvGraphicFramePr>
        <p:xfrm>
          <a:off x="209550" y="1823743"/>
          <a:ext cx="11829122" cy="5034257"/>
        </p:xfrm>
        <a:graphic>
          <a:graphicData uri="http://schemas.openxmlformats.org/drawingml/2006/chart">
            <c:chart xmlns:c="http://schemas.openxmlformats.org/drawingml/2006/chart" xmlns:r="http://schemas.openxmlformats.org/officeDocument/2006/relationships" r:id="rId2"/>
          </a:graphicData>
        </a:graphic>
      </p:graphicFrame>
      <p:pic>
        <p:nvPicPr>
          <p:cNvPr id="3" name="Picture 2">
            <a:extLst>
              <a:ext uri="{FF2B5EF4-FFF2-40B4-BE49-F238E27FC236}">
                <a16:creationId xmlns:a16="http://schemas.microsoft.com/office/drawing/2014/main" id="{B9AA229D-F255-A4D4-29BE-11EE1BB01DA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4" name="Picture 3">
            <a:extLst>
              <a:ext uri="{FF2B5EF4-FFF2-40B4-BE49-F238E27FC236}">
                <a16:creationId xmlns:a16="http://schemas.microsoft.com/office/drawing/2014/main" id="{C54936DF-1B91-BD92-D06C-CDC312BE00A7}"/>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
        <p:nvSpPr>
          <p:cNvPr id="6" name="CasetăText 5">
            <a:extLst>
              <a:ext uri="{FF2B5EF4-FFF2-40B4-BE49-F238E27FC236}">
                <a16:creationId xmlns:a16="http://schemas.microsoft.com/office/drawing/2014/main" id="{9066E4C3-BBC6-A12D-C494-DC3CC06F1CCD}"/>
              </a:ext>
            </a:extLst>
          </p:cNvPr>
          <p:cNvSpPr txBox="1"/>
          <p:nvPr/>
        </p:nvSpPr>
        <p:spPr>
          <a:xfrm>
            <a:off x="3387656" y="1177412"/>
            <a:ext cx="6094378" cy="646331"/>
          </a:xfrm>
          <a:prstGeom prst="rect">
            <a:avLst/>
          </a:prstGeom>
          <a:noFill/>
        </p:spPr>
        <p:txBody>
          <a:bodyPr wrap="square">
            <a:spAutoFit/>
          </a:bodyPr>
          <a:lstStyle/>
          <a:p>
            <a:pPr algn="ctr"/>
            <a:r>
              <a:rPr lang="ro-RO" sz="3600" b="1" dirty="0">
                <a:solidFill>
                  <a:schemeClr val="accent2"/>
                </a:solidFill>
              </a:rPr>
              <a:t>27136600 lei</a:t>
            </a:r>
            <a:endParaRPr lang="en-US" sz="3600" b="1" dirty="0">
              <a:solidFill>
                <a:schemeClr val="accent2"/>
              </a:solidFill>
            </a:endParaRPr>
          </a:p>
        </p:txBody>
      </p:sp>
    </p:spTree>
    <p:extLst>
      <p:ext uri="{BB962C8B-B14F-4D97-AF65-F5344CB8AC3E}">
        <p14:creationId xmlns:p14="http://schemas.microsoft.com/office/powerpoint/2010/main" val="2737019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28405"/>
            <a:ext cx="11829122" cy="523220"/>
          </a:xfrm>
          <a:prstGeom prst="rect">
            <a:avLst/>
          </a:prstGeom>
          <a:noFill/>
        </p:spPr>
        <p:txBody>
          <a:bodyPr wrap="square" rtlCol="0">
            <a:spAutoFit/>
          </a:bodyPr>
          <a:lstStyle/>
          <a:p>
            <a:pPr algn="ctr"/>
            <a:r>
              <a:rPr lang="ro-RO" sz="2800" b="1" dirty="0">
                <a:solidFill>
                  <a:schemeClr val="accent2"/>
                </a:solidFill>
              </a:rPr>
              <a:t>Primăria și Consiliul Local</a:t>
            </a:r>
            <a:endParaRPr lang="en-US" sz="2800" b="1" dirty="0">
              <a:solidFill>
                <a:schemeClr val="accent2"/>
              </a:solidFill>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ro-RO" sz="4000" dirty="0">
                <a:solidFill>
                  <a:schemeClr val="accent1">
                    <a:lumMod val="50000"/>
                  </a:schemeClr>
                </a:solidFill>
                <a:latin typeface="Arial Black"/>
              </a:rPr>
              <a:t> 4349200 lei</a:t>
            </a:r>
            <a:endParaRPr lang="en-US" sz="4000" dirty="0">
              <a:solidFill>
                <a:schemeClr val="accent1">
                  <a:lumMod val="50000"/>
                </a:schemeClr>
              </a:solidFill>
              <a:latin typeface="Arial Black"/>
            </a:endParaRPr>
          </a:p>
        </p:txBody>
      </p:sp>
      <p:sp>
        <p:nvSpPr>
          <p:cNvPr id="19" name="Speech Bubble: Rectangle 18">
            <a:extLst>
              <a:ext uri="{FF2B5EF4-FFF2-40B4-BE49-F238E27FC236}">
                <a16:creationId xmlns:a16="http://schemas.microsoft.com/office/drawing/2014/main" id="{83820999-0810-4812-BEBF-B40527986774}"/>
              </a:ext>
            </a:extLst>
          </p:cNvPr>
          <p:cNvSpPr/>
          <p:nvPr/>
        </p:nvSpPr>
        <p:spPr>
          <a:xfrm>
            <a:off x="203469" y="1252191"/>
            <a:ext cx="2329961"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cxnSp>
        <p:nvCxnSpPr>
          <p:cNvPr id="2" name="Straight Connector 1">
            <a:extLst>
              <a:ext uri="{FF2B5EF4-FFF2-40B4-BE49-F238E27FC236}">
                <a16:creationId xmlns:a16="http://schemas.microsoft.com/office/drawing/2014/main" id="{343AF717-D243-50F0-1BC2-C22D1F007500}"/>
              </a:ext>
            </a:extLst>
          </p:cNvPr>
          <p:cNvCxnSpPr>
            <a:cxnSpLocks/>
          </p:cNvCxnSpPr>
          <p:nvPr/>
        </p:nvCxnSpPr>
        <p:spPr>
          <a:xfrm flipH="1">
            <a:off x="3195391" y="2917400"/>
            <a:ext cx="6350" cy="80010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3274BC49-3BA1-A6CD-9980-85DCDACDC6A8}"/>
              </a:ext>
            </a:extLst>
          </p:cNvPr>
          <p:cNvCxnSpPr>
            <a:cxnSpLocks/>
          </p:cNvCxnSpPr>
          <p:nvPr/>
        </p:nvCxnSpPr>
        <p:spPr>
          <a:xfrm>
            <a:off x="997036" y="2966610"/>
            <a:ext cx="0" cy="760412"/>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D936D68-C4F0-BFA5-CEB7-003017E6023E}"/>
              </a:ext>
            </a:extLst>
          </p:cNvPr>
          <p:cNvCxnSpPr>
            <a:cxnSpLocks/>
          </p:cNvCxnSpPr>
          <p:nvPr/>
        </p:nvCxnSpPr>
        <p:spPr>
          <a:xfrm>
            <a:off x="8765747" y="2906284"/>
            <a:ext cx="0" cy="803275"/>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9399CFD-34DD-1006-91C8-C1DABBB16AA4}"/>
              </a:ext>
            </a:extLst>
          </p:cNvPr>
          <p:cNvCxnSpPr>
            <a:cxnSpLocks/>
          </p:cNvCxnSpPr>
          <p:nvPr/>
        </p:nvCxnSpPr>
        <p:spPr>
          <a:xfrm flipV="1">
            <a:off x="1102113" y="3015115"/>
            <a:ext cx="9872947" cy="51451"/>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0EE265C7-05A4-9066-9C2D-F989D1D55D90}"/>
              </a:ext>
            </a:extLst>
          </p:cNvPr>
          <p:cNvSpPr txBox="1"/>
          <p:nvPr/>
        </p:nvSpPr>
        <p:spPr>
          <a:xfrm>
            <a:off x="8024" y="3786757"/>
            <a:ext cx="1978025" cy="1200329"/>
          </a:xfrm>
          <a:prstGeom prst="rect">
            <a:avLst/>
          </a:prstGeom>
          <a:noFill/>
        </p:spPr>
        <p:txBody>
          <a:bodyPr wrap="square">
            <a:spAutoFit/>
          </a:bodyPr>
          <a:lstStyle/>
          <a:p>
            <a:pPr algn="ctr" eaLnBrk="1" hangingPunct="1">
              <a:defRPr/>
            </a:pPr>
            <a:r>
              <a:rPr lang="ro-RO" sz="2400" b="1" dirty="0">
                <a:solidFill>
                  <a:schemeClr val="accent1">
                    <a:lumMod val="50000"/>
                  </a:schemeClr>
                </a:solidFill>
                <a:latin typeface="Arial Black" panose="020B0A04020102020204" pitchFamily="34" charset="0"/>
                <a:cs typeface="Arial" charset="0"/>
              </a:rPr>
              <a:t>Cheltuieli </a:t>
            </a:r>
          </a:p>
          <a:p>
            <a:pPr algn="ctr" eaLnBrk="1" hangingPunct="1">
              <a:defRPr/>
            </a:pPr>
            <a:r>
              <a:rPr lang="ro-RO" sz="2400" b="1" dirty="0">
                <a:solidFill>
                  <a:schemeClr val="accent1">
                    <a:lumMod val="50000"/>
                  </a:schemeClr>
                </a:solidFill>
                <a:latin typeface="Arial Black" panose="020B0A04020102020204" pitchFamily="34" charset="0"/>
                <a:cs typeface="Arial" charset="0"/>
              </a:rPr>
              <a:t>de</a:t>
            </a:r>
          </a:p>
          <a:p>
            <a:pPr algn="ctr" eaLnBrk="1" hangingPunct="1">
              <a:defRPr/>
            </a:pPr>
            <a:r>
              <a:rPr lang="ro-RO" sz="2400" b="1" dirty="0">
                <a:solidFill>
                  <a:schemeClr val="accent1">
                    <a:lumMod val="50000"/>
                  </a:schemeClr>
                </a:solidFill>
                <a:latin typeface="Arial Black" panose="020B0A04020102020204" pitchFamily="34" charset="0"/>
                <a:cs typeface="Arial" charset="0"/>
              </a:rPr>
              <a:t>personal </a:t>
            </a:r>
            <a:endParaRPr lang="en-US" sz="2400" b="1" dirty="0">
              <a:solidFill>
                <a:schemeClr val="accent1">
                  <a:lumMod val="50000"/>
                </a:schemeClr>
              </a:solidFill>
              <a:latin typeface="Arial Black" panose="020B0A04020102020204" pitchFamily="34" charset="0"/>
              <a:cs typeface="Arial" charset="0"/>
            </a:endParaRPr>
          </a:p>
        </p:txBody>
      </p:sp>
      <p:sp>
        <p:nvSpPr>
          <p:cNvPr id="20" name="TextBox 19">
            <a:extLst>
              <a:ext uri="{FF2B5EF4-FFF2-40B4-BE49-F238E27FC236}">
                <a16:creationId xmlns:a16="http://schemas.microsoft.com/office/drawing/2014/main" id="{758CE096-CAEE-55E2-8273-BF99E3D71062}"/>
              </a:ext>
            </a:extLst>
          </p:cNvPr>
          <p:cNvSpPr txBox="1"/>
          <p:nvPr/>
        </p:nvSpPr>
        <p:spPr>
          <a:xfrm>
            <a:off x="4495439" y="3779827"/>
            <a:ext cx="2922588" cy="1200329"/>
          </a:xfrm>
          <a:prstGeom prst="rect">
            <a:avLst/>
          </a:prstGeom>
          <a:noFill/>
        </p:spPr>
        <p:txBody>
          <a:bodyPr>
            <a:spAutoFit/>
          </a:bodyPr>
          <a:lstStyle/>
          <a:p>
            <a:pPr algn="ctr" eaLnBrk="1" hangingPunct="1">
              <a:defRPr/>
            </a:pPr>
            <a:r>
              <a:rPr lang="ro-RO" sz="2400" b="1">
                <a:solidFill>
                  <a:schemeClr val="accent1">
                    <a:lumMod val="50000"/>
                  </a:schemeClr>
                </a:solidFill>
                <a:latin typeface="Arial Black" panose="020B0A04020102020204" pitchFamily="34" charset="0"/>
                <a:cs typeface="Arial" charset="0"/>
              </a:rPr>
              <a:t>Procurarea și </a:t>
            </a:r>
          </a:p>
          <a:p>
            <a:pPr algn="ctr" eaLnBrk="1" hangingPunct="1">
              <a:defRPr/>
            </a:pPr>
            <a:r>
              <a:rPr lang="ro-RO" sz="2400" b="1">
                <a:solidFill>
                  <a:schemeClr val="accent1">
                    <a:lumMod val="50000"/>
                  </a:schemeClr>
                </a:solidFill>
                <a:latin typeface="Arial Black" panose="020B0A04020102020204" pitchFamily="34" charset="0"/>
                <a:cs typeface="Arial" charset="0"/>
              </a:rPr>
              <a:t>reparația</a:t>
            </a:r>
          </a:p>
          <a:p>
            <a:pPr algn="ctr" eaLnBrk="1" hangingPunct="1">
              <a:defRPr/>
            </a:pPr>
            <a:r>
              <a:rPr lang="ro-RO" sz="2400" b="1">
                <a:solidFill>
                  <a:schemeClr val="accent1">
                    <a:lumMod val="50000"/>
                  </a:schemeClr>
                </a:solidFill>
                <a:latin typeface="Arial Black" panose="020B0A04020102020204" pitchFamily="34" charset="0"/>
                <a:cs typeface="Arial" charset="0"/>
              </a:rPr>
              <a:t>mijloacelor fixe</a:t>
            </a:r>
            <a:endParaRPr lang="en-US" sz="2400" b="1">
              <a:solidFill>
                <a:schemeClr val="accent1">
                  <a:lumMod val="50000"/>
                </a:schemeClr>
              </a:solidFill>
              <a:latin typeface="Arial Black" panose="020B0A04020102020204" pitchFamily="34" charset="0"/>
              <a:cs typeface="Arial" charset="0"/>
            </a:endParaRPr>
          </a:p>
        </p:txBody>
      </p:sp>
      <p:sp>
        <p:nvSpPr>
          <p:cNvPr id="21" name="TextBox 22">
            <a:extLst>
              <a:ext uri="{FF2B5EF4-FFF2-40B4-BE49-F238E27FC236}">
                <a16:creationId xmlns:a16="http://schemas.microsoft.com/office/drawing/2014/main" id="{997634DE-B09B-5ECE-FBA1-2A27ADB43CF3}"/>
              </a:ext>
            </a:extLst>
          </p:cNvPr>
          <p:cNvSpPr txBox="1">
            <a:spLocks noChangeArrowheads="1"/>
          </p:cNvSpPr>
          <p:nvPr/>
        </p:nvSpPr>
        <p:spPr bwMode="auto">
          <a:xfrm>
            <a:off x="7721172" y="3786757"/>
            <a:ext cx="208915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u-RU" sz="2400" b="1">
                <a:solidFill>
                  <a:srgbClr val="203864"/>
                </a:solidFill>
                <a:latin typeface="Arial Black" panose="020B0A04020102020204" pitchFamily="34" charset="0"/>
              </a:rPr>
              <a:t>Procurări de bunuri și materiale</a:t>
            </a:r>
            <a:endParaRPr lang="en-US" altLang="ru-RU" sz="2400" b="1">
              <a:solidFill>
                <a:srgbClr val="203864"/>
              </a:solidFill>
              <a:latin typeface="Arial Black" panose="020B0A04020102020204" pitchFamily="34" charset="0"/>
            </a:endParaRPr>
          </a:p>
        </p:txBody>
      </p:sp>
      <p:sp>
        <p:nvSpPr>
          <p:cNvPr id="24" name="TextBox 23">
            <a:extLst>
              <a:ext uri="{FF2B5EF4-FFF2-40B4-BE49-F238E27FC236}">
                <a16:creationId xmlns:a16="http://schemas.microsoft.com/office/drawing/2014/main" id="{FD556C30-C042-F656-72D4-4B278D7314A2}"/>
              </a:ext>
            </a:extLst>
          </p:cNvPr>
          <p:cNvSpPr txBox="1"/>
          <p:nvPr/>
        </p:nvSpPr>
        <p:spPr>
          <a:xfrm>
            <a:off x="153582" y="5411721"/>
            <a:ext cx="1897062" cy="830997"/>
          </a:xfrm>
          <a:prstGeom prst="rect">
            <a:avLst/>
          </a:prstGeom>
          <a:noFill/>
        </p:spPr>
        <p:txBody>
          <a:bodyPr>
            <a:spAutoFit/>
          </a:bodyPr>
          <a:lstStyle/>
          <a:p>
            <a:pPr algn="ctr" eaLnBrk="1" hangingPunct="1">
              <a:defRPr/>
            </a:pPr>
            <a:r>
              <a:rPr lang="ro-RO" sz="2400" dirty="0">
                <a:solidFill>
                  <a:schemeClr val="accent1">
                    <a:lumMod val="50000"/>
                  </a:schemeClr>
                </a:solidFill>
                <a:latin typeface="Arial Black" panose="020B0A04020102020204" pitchFamily="34" charset="0"/>
                <a:cs typeface="Arial" charset="0"/>
              </a:rPr>
              <a:t>2650200</a:t>
            </a:r>
          </a:p>
          <a:p>
            <a:pPr algn="ctr" eaLnBrk="1" hangingPunct="1">
              <a:defRPr/>
            </a:pPr>
            <a:r>
              <a:rPr lang="ro-RO" sz="2400" dirty="0">
                <a:solidFill>
                  <a:schemeClr val="accent1">
                    <a:lumMod val="50000"/>
                  </a:schemeClr>
                </a:solidFill>
                <a:latin typeface="Arial Black" panose="020B0A04020102020204" pitchFamily="34" charset="0"/>
                <a:cs typeface="Arial" charset="0"/>
              </a:rPr>
              <a:t>lei</a:t>
            </a:r>
            <a:endParaRPr lang="en-US" sz="2400" dirty="0">
              <a:solidFill>
                <a:schemeClr val="accent1">
                  <a:lumMod val="50000"/>
                </a:schemeClr>
              </a:solidFill>
              <a:latin typeface="Arial Black" panose="020B0A04020102020204" pitchFamily="34" charset="0"/>
              <a:cs typeface="Arial" charset="0"/>
            </a:endParaRPr>
          </a:p>
        </p:txBody>
      </p:sp>
      <p:sp>
        <p:nvSpPr>
          <p:cNvPr id="25" name="TextBox 24">
            <a:extLst>
              <a:ext uri="{FF2B5EF4-FFF2-40B4-BE49-F238E27FC236}">
                <a16:creationId xmlns:a16="http://schemas.microsoft.com/office/drawing/2014/main" id="{273F84B3-3456-659B-0C9F-A509EFD41554}"/>
              </a:ext>
            </a:extLst>
          </p:cNvPr>
          <p:cNvSpPr txBox="1"/>
          <p:nvPr/>
        </p:nvSpPr>
        <p:spPr>
          <a:xfrm>
            <a:off x="2130178" y="5399764"/>
            <a:ext cx="2143125" cy="830997"/>
          </a:xfrm>
          <a:prstGeom prst="rect">
            <a:avLst/>
          </a:prstGeom>
          <a:noFill/>
        </p:spPr>
        <p:txBody>
          <a:bodyPr>
            <a:spAutoFit/>
          </a:bodyPr>
          <a:lstStyle/>
          <a:p>
            <a:pPr algn="ctr" eaLnBrk="1" hangingPunct="1">
              <a:defRPr/>
            </a:pPr>
            <a:r>
              <a:rPr lang="ro-RO" sz="2400" dirty="0">
                <a:solidFill>
                  <a:schemeClr val="accent1">
                    <a:lumMod val="50000"/>
                  </a:schemeClr>
                </a:solidFill>
                <a:latin typeface="Arial Black" panose="020B0A04020102020204" pitchFamily="34" charset="0"/>
                <a:cs typeface="Arial" charset="0"/>
              </a:rPr>
              <a:t>50000</a:t>
            </a:r>
          </a:p>
          <a:p>
            <a:pPr algn="ctr" eaLnBrk="1" hangingPunct="1">
              <a:defRPr/>
            </a:pPr>
            <a:r>
              <a:rPr lang="ro-RO" sz="2400" dirty="0">
                <a:solidFill>
                  <a:schemeClr val="accent1">
                    <a:lumMod val="50000"/>
                  </a:schemeClr>
                </a:solidFill>
                <a:latin typeface="Arial Black" panose="020B0A04020102020204" pitchFamily="34" charset="0"/>
                <a:cs typeface="Arial" charset="0"/>
              </a:rPr>
              <a:t>lei</a:t>
            </a:r>
            <a:endParaRPr lang="en-US" sz="2400" dirty="0">
              <a:solidFill>
                <a:schemeClr val="accent1">
                  <a:lumMod val="50000"/>
                </a:schemeClr>
              </a:solidFill>
              <a:latin typeface="Arial Black" panose="020B0A04020102020204" pitchFamily="34" charset="0"/>
              <a:cs typeface="Arial" charset="0"/>
            </a:endParaRPr>
          </a:p>
        </p:txBody>
      </p:sp>
      <p:sp>
        <p:nvSpPr>
          <p:cNvPr id="26" name="TextBox 25">
            <a:extLst>
              <a:ext uri="{FF2B5EF4-FFF2-40B4-BE49-F238E27FC236}">
                <a16:creationId xmlns:a16="http://schemas.microsoft.com/office/drawing/2014/main" id="{5B3CF7A3-D95E-1D1B-B9F9-297A26AF8593}"/>
              </a:ext>
            </a:extLst>
          </p:cNvPr>
          <p:cNvSpPr txBox="1"/>
          <p:nvPr/>
        </p:nvSpPr>
        <p:spPr>
          <a:xfrm>
            <a:off x="7721172" y="5518696"/>
            <a:ext cx="1828800" cy="830997"/>
          </a:xfrm>
          <a:prstGeom prst="rect">
            <a:avLst/>
          </a:prstGeom>
          <a:noFill/>
        </p:spPr>
        <p:txBody>
          <a:bodyPr>
            <a:spAutoFit/>
          </a:bodyPr>
          <a:lstStyle/>
          <a:p>
            <a:pPr algn="ctr" eaLnBrk="1" hangingPunct="1">
              <a:defRPr/>
            </a:pPr>
            <a:r>
              <a:rPr lang="ro-RO" sz="2400" dirty="0">
                <a:solidFill>
                  <a:schemeClr val="accent1">
                    <a:lumMod val="50000"/>
                  </a:schemeClr>
                </a:solidFill>
                <a:latin typeface="Arial Black" panose="020B0A04020102020204" pitchFamily="34" charset="0"/>
                <a:cs typeface="Arial" charset="0"/>
              </a:rPr>
              <a:t>190000</a:t>
            </a:r>
          </a:p>
          <a:p>
            <a:pPr algn="ctr" eaLnBrk="1" hangingPunct="1">
              <a:defRPr/>
            </a:pPr>
            <a:r>
              <a:rPr lang="ro-RO" sz="2400" dirty="0">
                <a:solidFill>
                  <a:schemeClr val="accent1">
                    <a:lumMod val="50000"/>
                  </a:schemeClr>
                </a:solidFill>
                <a:latin typeface="Arial Black" panose="020B0A04020102020204" pitchFamily="34" charset="0"/>
                <a:cs typeface="Arial" charset="0"/>
              </a:rPr>
              <a:t>lei</a:t>
            </a:r>
            <a:endParaRPr lang="en-US" sz="2400" dirty="0">
              <a:solidFill>
                <a:schemeClr val="accent1">
                  <a:lumMod val="50000"/>
                </a:schemeClr>
              </a:solidFill>
              <a:latin typeface="Arial Black" panose="020B0A04020102020204" pitchFamily="34" charset="0"/>
              <a:cs typeface="Arial" charset="0"/>
            </a:endParaRPr>
          </a:p>
        </p:txBody>
      </p:sp>
      <p:cxnSp>
        <p:nvCxnSpPr>
          <p:cNvPr id="27" name="Straight Connector 11">
            <a:extLst>
              <a:ext uri="{FF2B5EF4-FFF2-40B4-BE49-F238E27FC236}">
                <a16:creationId xmlns:a16="http://schemas.microsoft.com/office/drawing/2014/main" id="{98F076E4-4688-1585-90A9-82FB226CFF84}"/>
              </a:ext>
            </a:extLst>
          </p:cNvPr>
          <p:cNvCxnSpPr>
            <a:cxnSpLocks/>
          </p:cNvCxnSpPr>
          <p:nvPr/>
        </p:nvCxnSpPr>
        <p:spPr>
          <a:xfrm>
            <a:off x="10858005" y="2895172"/>
            <a:ext cx="0" cy="804862"/>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2ED99BB6-9546-17C4-15B8-B0EC18F22AFF}"/>
              </a:ext>
            </a:extLst>
          </p:cNvPr>
          <p:cNvSpPr txBox="1"/>
          <p:nvPr/>
        </p:nvSpPr>
        <p:spPr>
          <a:xfrm>
            <a:off x="4884357" y="5512842"/>
            <a:ext cx="2335213" cy="830997"/>
          </a:xfrm>
          <a:prstGeom prst="rect">
            <a:avLst/>
          </a:prstGeom>
          <a:noFill/>
        </p:spPr>
        <p:txBody>
          <a:bodyPr>
            <a:spAutoFit/>
          </a:bodyPr>
          <a:lstStyle/>
          <a:p>
            <a:pPr algn="ctr" eaLnBrk="1" hangingPunct="1">
              <a:defRPr/>
            </a:pPr>
            <a:r>
              <a:rPr lang="ro-RO" sz="2400" dirty="0">
                <a:solidFill>
                  <a:schemeClr val="accent1">
                    <a:lumMod val="50000"/>
                  </a:schemeClr>
                </a:solidFill>
                <a:latin typeface="Arial Black" panose="020B0A04020102020204" pitchFamily="34" charset="0"/>
                <a:cs typeface="Arial" charset="0"/>
              </a:rPr>
              <a:t>600000</a:t>
            </a:r>
          </a:p>
          <a:p>
            <a:pPr algn="ctr" eaLnBrk="1" hangingPunct="1">
              <a:defRPr/>
            </a:pPr>
            <a:r>
              <a:rPr lang="ro-RO" sz="2400" dirty="0">
                <a:solidFill>
                  <a:schemeClr val="accent1">
                    <a:lumMod val="50000"/>
                  </a:schemeClr>
                </a:solidFill>
                <a:latin typeface="Arial Black" panose="020B0A04020102020204" pitchFamily="34" charset="0"/>
                <a:cs typeface="Arial" charset="0"/>
              </a:rPr>
              <a:t>lei</a:t>
            </a:r>
            <a:endParaRPr lang="en-US" sz="2400" dirty="0">
              <a:solidFill>
                <a:schemeClr val="accent1">
                  <a:lumMod val="50000"/>
                </a:schemeClr>
              </a:solidFill>
              <a:latin typeface="Arial Black" panose="020B0A04020102020204" pitchFamily="34" charset="0"/>
              <a:cs typeface="Arial" charset="0"/>
            </a:endParaRPr>
          </a:p>
        </p:txBody>
      </p:sp>
      <p:sp>
        <p:nvSpPr>
          <p:cNvPr id="29" name="Прямоугольник 13">
            <a:extLst>
              <a:ext uri="{FF2B5EF4-FFF2-40B4-BE49-F238E27FC236}">
                <a16:creationId xmlns:a16="http://schemas.microsoft.com/office/drawing/2014/main" id="{FA60A13D-EE37-91B4-474A-28640FB56DA5}"/>
              </a:ext>
            </a:extLst>
          </p:cNvPr>
          <p:cNvSpPr/>
          <p:nvPr/>
        </p:nvSpPr>
        <p:spPr>
          <a:xfrm>
            <a:off x="2257973" y="3782653"/>
            <a:ext cx="1881187" cy="830997"/>
          </a:xfrm>
          <a:prstGeom prst="rect">
            <a:avLst/>
          </a:prstGeom>
        </p:spPr>
        <p:txBody>
          <a:bodyPr>
            <a:spAutoFit/>
          </a:bodyPr>
          <a:lstStyle/>
          <a:p>
            <a:pPr algn="ctr" eaLnBrk="1" hangingPunct="1">
              <a:defRPr/>
            </a:pPr>
            <a:r>
              <a:rPr lang="ro-RO" sz="2400" b="1" dirty="0">
                <a:solidFill>
                  <a:schemeClr val="accent1">
                    <a:lumMod val="50000"/>
                  </a:schemeClr>
                </a:solidFill>
                <a:latin typeface="Arial Black" panose="020B0A04020102020204" pitchFamily="34" charset="0"/>
                <a:cs typeface="Arial" charset="0"/>
              </a:rPr>
              <a:t>Servicii</a:t>
            </a:r>
          </a:p>
          <a:p>
            <a:pPr algn="ctr" eaLnBrk="1" hangingPunct="1">
              <a:defRPr/>
            </a:pPr>
            <a:r>
              <a:rPr lang="ro-RO" sz="2400" b="1" dirty="0">
                <a:solidFill>
                  <a:schemeClr val="accent1">
                    <a:lumMod val="50000"/>
                  </a:schemeClr>
                </a:solidFill>
                <a:latin typeface="Arial Black" panose="020B0A04020102020204" pitchFamily="34" charset="0"/>
                <a:cs typeface="Arial" charset="0"/>
              </a:rPr>
              <a:t>comunale</a:t>
            </a:r>
          </a:p>
        </p:txBody>
      </p:sp>
      <p:cxnSp>
        <p:nvCxnSpPr>
          <p:cNvPr id="33" name="Straight Connector 32">
            <a:extLst>
              <a:ext uri="{FF2B5EF4-FFF2-40B4-BE49-F238E27FC236}">
                <a16:creationId xmlns:a16="http://schemas.microsoft.com/office/drawing/2014/main" id="{B63EE2B7-48FF-C5DD-34BF-F2B0778C0041}"/>
              </a:ext>
            </a:extLst>
          </p:cNvPr>
          <p:cNvCxnSpPr>
            <a:cxnSpLocks/>
          </p:cNvCxnSpPr>
          <p:nvPr/>
        </p:nvCxnSpPr>
        <p:spPr>
          <a:xfrm>
            <a:off x="5996781" y="2329099"/>
            <a:ext cx="0" cy="61117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6" name="TextBox 22">
            <a:extLst>
              <a:ext uri="{FF2B5EF4-FFF2-40B4-BE49-F238E27FC236}">
                <a16:creationId xmlns:a16="http://schemas.microsoft.com/office/drawing/2014/main" id="{9D9B6AF2-BF8F-668D-4712-59C4202BCB36}"/>
              </a:ext>
            </a:extLst>
          </p:cNvPr>
          <p:cNvSpPr txBox="1">
            <a:spLocks noChangeArrowheads="1"/>
          </p:cNvSpPr>
          <p:nvPr/>
        </p:nvSpPr>
        <p:spPr bwMode="auto">
          <a:xfrm>
            <a:off x="9813430" y="3774880"/>
            <a:ext cx="20891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u-RU" sz="2400" b="1">
                <a:solidFill>
                  <a:srgbClr val="203864"/>
                </a:solidFill>
                <a:latin typeface="Arial Black" panose="020B0A04020102020204" pitchFamily="34" charset="0"/>
              </a:rPr>
              <a:t>Alte cheltuieli</a:t>
            </a:r>
            <a:endParaRPr lang="en-US" altLang="ru-RU" sz="2400" b="1">
              <a:solidFill>
                <a:srgbClr val="203864"/>
              </a:solidFill>
              <a:latin typeface="Arial Black" panose="020B0A04020102020204" pitchFamily="34" charset="0"/>
            </a:endParaRPr>
          </a:p>
        </p:txBody>
      </p:sp>
      <p:sp>
        <p:nvSpPr>
          <p:cNvPr id="37" name="TextBox 36">
            <a:extLst>
              <a:ext uri="{FF2B5EF4-FFF2-40B4-BE49-F238E27FC236}">
                <a16:creationId xmlns:a16="http://schemas.microsoft.com/office/drawing/2014/main" id="{69771828-ACE9-1F8E-857D-F04E9C8091FD}"/>
              </a:ext>
            </a:extLst>
          </p:cNvPr>
          <p:cNvSpPr txBox="1"/>
          <p:nvPr/>
        </p:nvSpPr>
        <p:spPr>
          <a:xfrm>
            <a:off x="9943604" y="5430472"/>
            <a:ext cx="1828800" cy="461665"/>
          </a:xfrm>
          <a:prstGeom prst="rect">
            <a:avLst/>
          </a:prstGeom>
          <a:noFill/>
        </p:spPr>
        <p:txBody>
          <a:bodyPr>
            <a:spAutoFit/>
          </a:bodyPr>
          <a:lstStyle/>
          <a:p>
            <a:pPr algn="ctr" eaLnBrk="1" hangingPunct="1">
              <a:defRPr/>
            </a:pPr>
            <a:r>
              <a:rPr lang="ro-RO" sz="2400" dirty="0">
                <a:solidFill>
                  <a:schemeClr val="accent1">
                    <a:lumMod val="50000"/>
                  </a:schemeClr>
                </a:solidFill>
                <a:latin typeface="Arial Black" panose="020B0A04020102020204" pitchFamily="34" charset="0"/>
                <a:cs typeface="Arial" charset="0"/>
              </a:rPr>
              <a:t>859000lei</a:t>
            </a:r>
            <a:endParaRPr lang="en-US" sz="2400" dirty="0">
              <a:solidFill>
                <a:schemeClr val="accent1">
                  <a:lumMod val="50000"/>
                </a:schemeClr>
              </a:solidFill>
              <a:latin typeface="Arial Black" panose="020B0A04020102020204" pitchFamily="34" charset="0"/>
              <a:cs typeface="Arial" charset="0"/>
            </a:endParaRPr>
          </a:p>
        </p:txBody>
      </p:sp>
      <p:cxnSp>
        <p:nvCxnSpPr>
          <p:cNvPr id="38" name="Straight Connector 37">
            <a:extLst>
              <a:ext uri="{FF2B5EF4-FFF2-40B4-BE49-F238E27FC236}">
                <a16:creationId xmlns:a16="http://schemas.microsoft.com/office/drawing/2014/main" id="{64E5A269-EED3-0CA0-AF3C-FBA11DB4A058}"/>
              </a:ext>
            </a:extLst>
          </p:cNvPr>
          <p:cNvCxnSpPr>
            <a:cxnSpLocks/>
          </p:cNvCxnSpPr>
          <p:nvPr/>
        </p:nvCxnSpPr>
        <p:spPr>
          <a:xfrm>
            <a:off x="5956733" y="2940269"/>
            <a:ext cx="0" cy="803275"/>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82524E3E-AF3B-AAF8-02EC-BCEFF838E915}"/>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11" name="Picture 10">
            <a:extLst>
              <a:ext uri="{FF2B5EF4-FFF2-40B4-BE49-F238E27FC236}">
                <a16:creationId xmlns:a16="http://schemas.microsoft.com/office/drawing/2014/main" id="{FE396E42-E10D-3BE1-1D2B-50BE9FE1623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
        <p:nvSpPr>
          <p:cNvPr id="5" name="Speech Bubble: Rectangle 18">
            <a:extLst>
              <a:ext uri="{FF2B5EF4-FFF2-40B4-BE49-F238E27FC236}">
                <a16:creationId xmlns:a16="http://schemas.microsoft.com/office/drawing/2014/main" id="{5803F229-E662-3287-9971-44DA8233CD79}"/>
              </a:ext>
            </a:extLst>
          </p:cNvPr>
          <p:cNvSpPr/>
          <p:nvPr/>
        </p:nvSpPr>
        <p:spPr>
          <a:xfrm>
            <a:off x="9680148" y="1203293"/>
            <a:ext cx="2399938"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 name="TextBox 17">
            <a:extLst>
              <a:ext uri="{FF2B5EF4-FFF2-40B4-BE49-F238E27FC236}">
                <a16:creationId xmlns:a16="http://schemas.microsoft.com/office/drawing/2014/main" id="{01DFBFB0-AD1B-FADF-94E1-0A7FCDC5FB9E}"/>
              </a:ext>
            </a:extLst>
          </p:cNvPr>
          <p:cNvSpPr txBox="1"/>
          <p:nvPr/>
        </p:nvSpPr>
        <p:spPr>
          <a:xfrm>
            <a:off x="386577" y="1365458"/>
            <a:ext cx="2146853" cy="584775"/>
          </a:xfrm>
          <a:prstGeom prst="rect">
            <a:avLst/>
          </a:prstGeom>
          <a:noFill/>
        </p:spPr>
        <p:txBody>
          <a:bodyPr wrap="square" rtlCol="0">
            <a:spAutoFit/>
          </a:bodyPr>
          <a:lstStyle/>
          <a:p>
            <a:r>
              <a:rPr lang="ro-RO" sz="3200" b="1" dirty="0">
                <a:solidFill>
                  <a:schemeClr val="bg1"/>
                </a:solidFill>
              </a:rPr>
              <a:t>16 Angajați</a:t>
            </a:r>
            <a:endParaRPr lang="en-US" sz="3200" b="1" dirty="0">
              <a:solidFill>
                <a:schemeClr val="bg1"/>
              </a:solidFill>
            </a:endParaRPr>
          </a:p>
        </p:txBody>
      </p:sp>
      <p:sp>
        <p:nvSpPr>
          <p:cNvPr id="18" name="TextBox 17">
            <a:extLst>
              <a:ext uri="{FF2B5EF4-FFF2-40B4-BE49-F238E27FC236}">
                <a16:creationId xmlns:a16="http://schemas.microsoft.com/office/drawing/2014/main" id="{00D31F9A-19BC-4B9A-AE20-CEAC264C74E6}"/>
              </a:ext>
            </a:extLst>
          </p:cNvPr>
          <p:cNvSpPr txBox="1"/>
          <p:nvPr/>
        </p:nvSpPr>
        <p:spPr>
          <a:xfrm>
            <a:off x="9750125" y="1369402"/>
            <a:ext cx="2238406" cy="584775"/>
          </a:xfrm>
          <a:prstGeom prst="rect">
            <a:avLst/>
          </a:prstGeom>
          <a:noFill/>
        </p:spPr>
        <p:txBody>
          <a:bodyPr wrap="square" rtlCol="0">
            <a:spAutoFit/>
          </a:bodyPr>
          <a:lstStyle/>
          <a:p>
            <a:r>
              <a:rPr lang="ro-RO" sz="3200" b="1" dirty="0">
                <a:solidFill>
                  <a:schemeClr val="bg1"/>
                </a:solidFill>
              </a:rPr>
              <a:t>15 consilieri</a:t>
            </a:r>
            <a:endParaRPr lang="en-US" sz="3200" b="1" dirty="0">
              <a:solidFill>
                <a:schemeClr val="bg1"/>
              </a:solidFill>
            </a:endParaRPr>
          </a:p>
        </p:txBody>
      </p:sp>
    </p:spTree>
    <p:extLst>
      <p:ext uri="{BB962C8B-B14F-4D97-AF65-F5344CB8AC3E}">
        <p14:creationId xmlns:p14="http://schemas.microsoft.com/office/powerpoint/2010/main" val="3828737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dirty="0">
                <a:solidFill>
                  <a:schemeClr val="bg1"/>
                </a:solidFill>
                <a:latin typeface="Arial Black" panose="020B0A04020102020204" pitchFamily="34" charset="0"/>
              </a:rPr>
              <a:t>Cum cheltuim banii?</a:t>
            </a:r>
            <a:endParaRPr lang="en-US" dirty="0">
              <a:solidFill>
                <a:schemeClr val="bg1"/>
              </a:solidFill>
              <a:latin typeface="Arial Black" panose="020B0A04020102020204" pitchFamily="34" charset="0"/>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28405"/>
            <a:ext cx="11829122" cy="523220"/>
          </a:xfrm>
          <a:prstGeom prst="rect">
            <a:avLst/>
          </a:prstGeom>
          <a:noFill/>
        </p:spPr>
        <p:txBody>
          <a:bodyPr wrap="square" rtlCol="0">
            <a:spAutoFit/>
          </a:bodyPr>
          <a:lstStyle/>
          <a:p>
            <a:pPr algn="ctr"/>
            <a:r>
              <a:rPr lang="ro-RO" sz="2800" b="1" dirty="0" err="1">
                <a:solidFill>
                  <a:schemeClr val="accent2"/>
                </a:solidFill>
              </a:rPr>
              <a:t>Grădiniț</a:t>
            </a:r>
            <a:r>
              <a:rPr lang="en-US" sz="2800" b="1" dirty="0">
                <a:solidFill>
                  <a:schemeClr val="accent2"/>
                </a:solidFill>
              </a:rPr>
              <a:t>a </a:t>
            </a:r>
            <a:r>
              <a:rPr lang="en-US" sz="2800" b="1" dirty="0" err="1">
                <a:solidFill>
                  <a:schemeClr val="accent2"/>
                </a:solidFill>
              </a:rPr>
              <a:t>nr</a:t>
            </a:r>
            <a:r>
              <a:rPr lang="en-US" sz="2800" b="1" dirty="0">
                <a:solidFill>
                  <a:schemeClr val="accent2"/>
                </a:solidFill>
              </a:rPr>
              <a:t>.</a:t>
            </a:r>
            <a:r>
              <a:rPr lang="ro-RO" sz="2800" b="1" dirty="0">
                <a:solidFill>
                  <a:schemeClr val="accent2"/>
                </a:solidFill>
              </a:rPr>
              <a:t>1 Clopoțel</a:t>
            </a:r>
            <a:endParaRPr lang="en-US" sz="2800" b="1" dirty="0">
              <a:solidFill>
                <a:schemeClr val="accent2"/>
              </a:solidFill>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ro-RO" sz="4000" dirty="0">
                <a:solidFill>
                  <a:schemeClr val="accent1">
                    <a:lumMod val="50000"/>
                  </a:schemeClr>
                </a:solidFill>
                <a:latin typeface="Arial Black" panose="020B0A04020102020204" pitchFamily="34" charset="0"/>
              </a:rPr>
              <a:t>3677800 </a:t>
            </a:r>
            <a:r>
              <a:rPr lang="ro-RO" sz="4000" dirty="0">
                <a:solidFill>
                  <a:schemeClr val="accent1">
                    <a:lumMod val="50000"/>
                  </a:schemeClr>
                </a:solidFill>
                <a:latin typeface="Arial Black"/>
              </a:rPr>
              <a:t>lei</a:t>
            </a:r>
            <a:endParaRPr lang="en-US" sz="4000" dirty="0">
              <a:solidFill>
                <a:schemeClr val="accent1">
                  <a:lumMod val="50000"/>
                </a:schemeClr>
              </a:solidFill>
              <a:latin typeface="Arial Black"/>
            </a:endParaRPr>
          </a:p>
        </p:txBody>
      </p:sp>
      <p:cxnSp>
        <p:nvCxnSpPr>
          <p:cNvPr id="11" name="Straight Connector 10">
            <a:extLst>
              <a:ext uri="{FF2B5EF4-FFF2-40B4-BE49-F238E27FC236}">
                <a16:creationId xmlns:a16="http://schemas.microsoft.com/office/drawing/2014/main" id="{1C4FCE7C-2040-48B2-B63D-95942C41B628}"/>
              </a:ext>
            </a:extLst>
          </p:cNvPr>
          <p:cNvCxnSpPr>
            <a:cxnSpLocks/>
          </p:cNvCxnSpPr>
          <p:nvPr/>
        </p:nvCxnSpPr>
        <p:spPr>
          <a:xfrm>
            <a:off x="1387559" y="289723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3159A8E-4642-4211-BE81-E98D7B24820B}"/>
              </a:ext>
            </a:extLst>
          </p:cNvPr>
          <p:cNvCxnSpPr>
            <a:cxnSpLocks/>
          </p:cNvCxnSpPr>
          <p:nvPr/>
        </p:nvCxnSpPr>
        <p:spPr>
          <a:xfrm flipV="1">
            <a:off x="1361869" y="2870099"/>
            <a:ext cx="9128923" cy="3642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682AC05-45B6-436E-BAA5-6EC4980AAE9E}"/>
              </a:ext>
            </a:extLst>
          </p:cNvPr>
          <p:cNvSpPr txBox="1"/>
          <p:nvPr/>
        </p:nvSpPr>
        <p:spPr>
          <a:xfrm>
            <a:off x="440826" y="3627206"/>
            <a:ext cx="1893467" cy="1200329"/>
          </a:xfrm>
          <a:prstGeom prst="rect">
            <a:avLst/>
          </a:prstGeom>
          <a:noFill/>
        </p:spPr>
        <p:txBody>
          <a:bodyPr wrap="none" rtlCol="0">
            <a:spAutoFit/>
          </a:bodyPr>
          <a:lstStyle/>
          <a:p>
            <a:pPr algn="ctr" eaLnBrk="1" hangingPunct="1">
              <a:defRPr/>
            </a:pPr>
            <a:r>
              <a:rPr lang="ro-RO" sz="2400" b="1">
                <a:solidFill>
                  <a:schemeClr val="accent1">
                    <a:lumMod val="50000"/>
                  </a:schemeClr>
                </a:solidFill>
                <a:latin typeface="Arial Black" panose="020B0A04020102020204" pitchFamily="34" charset="0"/>
                <a:cs typeface="Arial" charset="0"/>
              </a:rPr>
              <a:t>Cheltuieli </a:t>
            </a:r>
          </a:p>
          <a:p>
            <a:pPr algn="ctr" eaLnBrk="1" hangingPunct="1">
              <a:defRPr/>
            </a:pPr>
            <a:r>
              <a:rPr lang="ro-RO" sz="2400" b="1">
                <a:solidFill>
                  <a:schemeClr val="accent1">
                    <a:lumMod val="50000"/>
                  </a:schemeClr>
                </a:solidFill>
                <a:latin typeface="Arial Black" panose="020B0A04020102020204" pitchFamily="34" charset="0"/>
                <a:cs typeface="Arial" charset="0"/>
              </a:rPr>
              <a:t>de</a:t>
            </a:r>
          </a:p>
          <a:p>
            <a:pPr algn="ctr" eaLnBrk="1" hangingPunct="1">
              <a:defRPr/>
            </a:pPr>
            <a:r>
              <a:rPr lang="ro-RO" sz="2400" b="1">
                <a:solidFill>
                  <a:schemeClr val="accent1">
                    <a:lumMod val="50000"/>
                  </a:schemeClr>
                </a:solidFill>
                <a:latin typeface="Arial Black" panose="020B0A04020102020204" pitchFamily="34" charset="0"/>
                <a:cs typeface="Arial" charset="0"/>
              </a:rPr>
              <a:t>personal</a:t>
            </a:r>
            <a:endParaRPr lang="en-US" sz="2400" b="1">
              <a:solidFill>
                <a:schemeClr val="accent1">
                  <a:lumMod val="50000"/>
                </a:schemeClr>
              </a:solidFill>
              <a:latin typeface="Arial Black" panose="020B0A04020102020204" pitchFamily="34" charset="0"/>
            </a:endParaRPr>
          </a:p>
        </p:txBody>
      </p:sp>
      <p:sp>
        <p:nvSpPr>
          <p:cNvPr id="19" name="Speech Bubble: Rectangle 18">
            <a:extLst>
              <a:ext uri="{FF2B5EF4-FFF2-40B4-BE49-F238E27FC236}">
                <a16:creationId xmlns:a16="http://schemas.microsoft.com/office/drawing/2014/main" id="{83820999-0810-4812-BEBF-B40527986774}"/>
              </a:ext>
            </a:extLst>
          </p:cNvPr>
          <p:cNvSpPr/>
          <p:nvPr/>
        </p:nvSpPr>
        <p:spPr>
          <a:xfrm>
            <a:off x="452996" y="1231301"/>
            <a:ext cx="1874399"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00D31F9A-19BC-4B9A-AE20-CEAC264C74E6}"/>
              </a:ext>
            </a:extLst>
          </p:cNvPr>
          <p:cNvSpPr txBox="1"/>
          <p:nvPr/>
        </p:nvSpPr>
        <p:spPr>
          <a:xfrm>
            <a:off x="566530" y="1370715"/>
            <a:ext cx="1689653" cy="584775"/>
          </a:xfrm>
          <a:prstGeom prst="rect">
            <a:avLst/>
          </a:prstGeom>
          <a:noFill/>
        </p:spPr>
        <p:txBody>
          <a:bodyPr wrap="square" rtlCol="0">
            <a:spAutoFit/>
          </a:bodyPr>
          <a:lstStyle/>
          <a:p>
            <a:r>
              <a:rPr lang="ro-RO" sz="3200" b="1" dirty="0">
                <a:solidFill>
                  <a:schemeClr val="bg1"/>
                </a:solidFill>
              </a:rPr>
              <a:t>69 copii</a:t>
            </a:r>
            <a:endParaRPr lang="en-US" sz="3200" b="1" dirty="0">
              <a:solidFill>
                <a:schemeClr val="bg1"/>
              </a:solidFill>
            </a:endParaRPr>
          </a:p>
        </p:txBody>
      </p:sp>
      <p:sp>
        <p:nvSpPr>
          <p:cNvPr id="20" name="Speech Bubble: Rectangle 19">
            <a:extLst>
              <a:ext uri="{FF2B5EF4-FFF2-40B4-BE49-F238E27FC236}">
                <a16:creationId xmlns:a16="http://schemas.microsoft.com/office/drawing/2014/main" id="{3AEF1347-68AC-427C-A7CE-FBCC37E0F3F6}"/>
              </a:ext>
            </a:extLst>
          </p:cNvPr>
          <p:cNvSpPr/>
          <p:nvPr/>
        </p:nvSpPr>
        <p:spPr>
          <a:xfrm>
            <a:off x="8939719" y="1244655"/>
            <a:ext cx="3098953"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7003676B-867A-4791-9DCF-523CEA76B5A4}"/>
              </a:ext>
            </a:extLst>
          </p:cNvPr>
          <p:cNvSpPr txBox="1"/>
          <p:nvPr/>
        </p:nvSpPr>
        <p:spPr>
          <a:xfrm>
            <a:off x="8939719" y="1121826"/>
            <a:ext cx="3098953" cy="1077218"/>
          </a:xfrm>
          <a:prstGeom prst="rect">
            <a:avLst/>
          </a:prstGeom>
          <a:noFill/>
        </p:spPr>
        <p:txBody>
          <a:bodyPr wrap="square" rtlCol="0">
            <a:spAutoFit/>
          </a:bodyPr>
          <a:lstStyle/>
          <a:p>
            <a:pPr algn="ctr"/>
            <a:r>
              <a:rPr lang="ro-RO" sz="3200" b="1" dirty="0">
                <a:solidFill>
                  <a:schemeClr val="bg1"/>
                </a:solidFill>
              </a:rPr>
              <a:t>53300 lei/ copil/an</a:t>
            </a:r>
            <a:endParaRPr lang="en-US" sz="3200" b="1" dirty="0">
              <a:solidFill>
                <a:schemeClr val="bg1"/>
              </a:solidFill>
            </a:endParaRPr>
          </a:p>
        </p:txBody>
      </p:sp>
      <p:sp>
        <p:nvSpPr>
          <p:cNvPr id="22" name="TextBox 21">
            <a:extLst>
              <a:ext uri="{FF2B5EF4-FFF2-40B4-BE49-F238E27FC236}">
                <a16:creationId xmlns:a16="http://schemas.microsoft.com/office/drawing/2014/main" id="{47ADB861-7E1F-4A42-BCBA-951F15697920}"/>
              </a:ext>
            </a:extLst>
          </p:cNvPr>
          <p:cNvSpPr txBox="1"/>
          <p:nvPr/>
        </p:nvSpPr>
        <p:spPr>
          <a:xfrm>
            <a:off x="2519535" y="3684966"/>
            <a:ext cx="2132315" cy="461665"/>
          </a:xfrm>
          <a:prstGeom prst="rect">
            <a:avLst/>
          </a:prstGeom>
          <a:noFill/>
        </p:spPr>
        <p:txBody>
          <a:bodyPr wrap="none" rtlCol="0">
            <a:spAutoFit/>
          </a:bodyPr>
          <a:lstStyle/>
          <a:p>
            <a:r>
              <a:rPr lang="ro-RO" sz="2400" b="1">
                <a:solidFill>
                  <a:schemeClr val="accent1">
                    <a:lumMod val="50000"/>
                  </a:schemeClr>
                </a:solidFill>
                <a:latin typeface="Arial Black" panose="020B0A04020102020204" pitchFamily="34" charset="0"/>
              </a:rPr>
              <a:t>Alimentație</a:t>
            </a:r>
            <a:endParaRPr lang="en-US" sz="2400" b="1">
              <a:solidFill>
                <a:schemeClr val="accent1">
                  <a:lumMod val="50000"/>
                </a:schemeClr>
              </a:solidFill>
              <a:latin typeface="Arial Black" panose="020B0A04020102020204" pitchFamily="34" charset="0"/>
            </a:endParaRPr>
          </a:p>
        </p:txBody>
      </p:sp>
      <p:sp>
        <p:nvSpPr>
          <p:cNvPr id="23" name="TextBox 22">
            <a:extLst>
              <a:ext uri="{FF2B5EF4-FFF2-40B4-BE49-F238E27FC236}">
                <a16:creationId xmlns:a16="http://schemas.microsoft.com/office/drawing/2014/main" id="{C6ADB4F8-6F31-44F6-AF97-C4ECC6D2D03F}"/>
              </a:ext>
            </a:extLst>
          </p:cNvPr>
          <p:cNvSpPr txBox="1"/>
          <p:nvPr/>
        </p:nvSpPr>
        <p:spPr>
          <a:xfrm>
            <a:off x="7053734" y="3625444"/>
            <a:ext cx="2951922" cy="830997"/>
          </a:xfrm>
          <a:prstGeom prst="rect">
            <a:avLst/>
          </a:prstGeom>
          <a:noFill/>
        </p:spPr>
        <p:txBody>
          <a:bodyPr wrap="square" rtlCol="0">
            <a:spAutoFit/>
          </a:bodyPr>
          <a:lstStyle/>
          <a:p>
            <a:pPr algn="ctr"/>
            <a:r>
              <a:rPr lang="ro-RO" sz="2400" b="1">
                <a:solidFill>
                  <a:schemeClr val="accent1">
                    <a:lumMod val="50000"/>
                  </a:schemeClr>
                </a:solidFill>
                <a:latin typeface="Arial Black" panose="020B0A04020102020204" pitchFamily="34" charset="0"/>
              </a:rPr>
              <a:t>Servicii </a:t>
            </a:r>
          </a:p>
          <a:p>
            <a:pPr algn="ctr"/>
            <a:r>
              <a:rPr lang="ro-RO" sz="2400" b="1">
                <a:solidFill>
                  <a:schemeClr val="accent1">
                    <a:lumMod val="50000"/>
                  </a:schemeClr>
                </a:solidFill>
                <a:latin typeface="Arial Black" panose="020B0A04020102020204" pitchFamily="34" charset="0"/>
              </a:rPr>
              <a:t>comunale</a:t>
            </a:r>
            <a:endParaRPr lang="en-US" sz="2400" b="1">
              <a:solidFill>
                <a:schemeClr val="accent1">
                  <a:lumMod val="50000"/>
                </a:schemeClr>
              </a:solidFill>
              <a:latin typeface="Arial Black" panose="020B0A04020102020204" pitchFamily="34" charset="0"/>
            </a:endParaRPr>
          </a:p>
        </p:txBody>
      </p:sp>
      <p:sp>
        <p:nvSpPr>
          <p:cNvPr id="30" name="TextBox 29">
            <a:extLst>
              <a:ext uri="{FF2B5EF4-FFF2-40B4-BE49-F238E27FC236}">
                <a16:creationId xmlns:a16="http://schemas.microsoft.com/office/drawing/2014/main" id="{7305A6BE-D2AC-437A-BD42-7D01A550DD03}"/>
              </a:ext>
            </a:extLst>
          </p:cNvPr>
          <p:cNvSpPr txBox="1"/>
          <p:nvPr/>
        </p:nvSpPr>
        <p:spPr>
          <a:xfrm>
            <a:off x="279646" y="4889862"/>
            <a:ext cx="1824648" cy="830997"/>
          </a:xfrm>
          <a:prstGeom prst="rect">
            <a:avLst/>
          </a:prstGeom>
          <a:noFill/>
        </p:spPr>
        <p:txBody>
          <a:bodyPr wrap="square">
            <a:spAutoFit/>
          </a:bodyPr>
          <a:lstStyle/>
          <a:p>
            <a:pPr algn="ctr"/>
            <a:r>
              <a:rPr lang="ro-RO" sz="2400" dirty="0">
                <a:solidFill>
                  <a:schemeClr val="accent1">
                    <a:lumMod val="50000"/>
                  </a:schemeClr>
                </a:solidFill>
                <a:latin typeface="Arial Black" panose="020B0A04020102020204" pitchFamily="34" charset="0"/>
              </a:rPr>
              <a:t>2819000 lei</a:t>
            </a:r>
            <a:endParaRPr lang="en-US" sz="2400" dirty="0">
              <a:solidFill>
                <a:schemeClr val="accent1">
                  <a:lumMod val="50000"/>
                </a:schemeClr>
              </a:solidFill>
              <a:latin typeface="Arial Black" panose="020B0A04020102020204" pitchFamily="34" charset="0"/>
            </a:endParaRPr>
          </a:p>
        </p:txBody>
      </p:sp>
      <p:sp>
        <p:nvSpPr>
          <p:cNvPr id="31" name="TextBox 30">
            <a:extLst>
              <a:ext uri="{FF2B5EF4-FFF2-40B4-BE49-F238E27FC236}">
                <a16:creationId xmlns:a16="http://schemas.microsoft.com/office/drawing/2014/main" id="{CB018317-9534-4CC6-B473-CBB745F8E98A}"/>
              </a:ext>
            </a:extLst>
          </p:cNvPr>
          <p:cNvSpPr txBox="1"/>
          <p:nvPr/>
        </p:nvSpPr>
        <p:spPr>
          <a:xfrm>
            <a:off x="2256183" y="4885295"/>
            <a:ext cx="2335213" cy="830997"/>
          </a:xfrm>
          <a:prstGeom prst="rect">
            <a:avLst/>
          </a:prstGeom>
          <a:noFill/>
        </p:spPr>
        <p:txBody>
          <a:bodyPr wrap="square">
            <a:spAutoFit/>
          </a:bodyPr>
          <a:lstStyle/>
          <a:p>
            <a:pPr algn="ctr"/>
            <a:r>
              <a:rPr lang="ro-RO" sz="2400" dirty="0">
                <a:solidFill>
                  <a:schemeClr val="accent1">
                    <a:lumMod val="50000"/>
                  </a:schemeClr>
                </a:solidFill>
                <a:latin typeface="Arial Black" panose="020B0A04020102020204" pitchFamily="34" charset="0"/>
              </a:rPr>
              <a:t>426000</a:t>
            </a: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32" name="TextBox 31">
            <a:extLst>
              <a:ext uri="{FF2B5EF4-FFF2-40B4-BE49-F238E27FC236}">
                <a16:creationId xmlns:a16="http://schemas.microsoft.com/office/drawing/2014/main" id="{A25CCE84-26B6-4A64-99C4-9961C1DCA7FF}"/>
              </a:ext>
            </a:extLst>
          </p:cNvPr>
          <p:cNvSpPr txBox="1"/>
          <p:nvPr/>
        </p:nvSpPr>
        <p:spPr>
          <a:xfrm>
            <a:off x="7256857" y="4923548"/>
            <a:ext cx="2045715" cy="830997"/>
          </a:xfrm>
          <a:prstGeom prst="rect">
            <a:avLst/>
          </a:prstGeom>
          <a:noFill/>
        </p:spPr>
        <p:txBody>
          <a:bodyPr wrap="square">
            <a:spAutoFit/>
          </a:bodyPr>
          <a:lstStyle/>
          <a:p>
            <a:pPr algn="ctr"/>
            <a:r>
              <a:rPr lang="ro-RO" sz="2400" dirty="0">
                <a:solidFill>
                  <a:schemeClr val="accent1">
                    <a:lumMod val="50000"/>
                  </a:schemeClr>
                </a:solidFill>
                <a:latin typeface="Arial Black" panose="020B0A04020102020204" pitchFamily="34" charset="0"/>
              </a:rPr>
              <a:t>256000 </a:t>
            </a: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2" name="TextBox 1">
            <a:extLst>
              <a:ext uri="{FF2B5EF4-FFF2-40B4-BE49-F238E27FC236}">
                <a16:creationId xmlns:a16="http://schemas.microsoft.com/office/drawing/2014/main" id="{9805A600-2021-27ED-16BE-F9D845E8FE94}"/>
              </a:ext>
            </a:extLst>
          </p:cNvPr>
          <p:cNvSpPr txBox="1"/>
          <p:nvPr/>
        </p:nvSpPr>
        <p:spPr>
          <a:xfrm>
            <a:off x="9302572" y="3659911"/>
            <a:ext cx="2314499" cy="830997"/>
          </a:xfrm>
          <a:prstGeom prst="rect">
            <a:avLst/>
          </a:prstGeom>
          <a:noFill/>
        </p:spPr>
        <p:txBody>
          <a:bodyPr wrap="square" rtlCol="0">
            <a:spAutoFit/>
          </a:bodyPr>
          <a:lstStyle/>
          <a:p>
            <a:pPr algn="ctr"/>
            <a:r>
              <a:rPr lang="en-US" sz="2400" b="1">
                <a:solidFill>
                  <a:schemeClr val="accent1">
                    <a:lumMod val="50000"/>
                  </a:schemeClr>
                </a:solidFill>
                <a:latin typeface="Arial Black" panose="020B0A04020102020204" pitchFamily="34" charset="0"/>
              </a:rPr>
              <a:t>Alte </a:t>
            </a:r>
            <a:r>
              <a:rPr lang="en-US" sz="2400" b="1" err="1">
                <a:solidFill>
                  <a:schemeClr val="accent1">
                    <a:lumMod val="50000"/>
                  </a:schemeClr>
                </a:solidFill>
                <a:latin typeface="Arial Black" panose="020B0A04020102020204" pitchFamily="34" charset="0"/>
              </a:rPr>
              <a:t>cheltuie</a:t>
            </a:r>
            <a:r>
              <a:rPr lang="ro-RO" sz="2400" b="1">
                <a:solidFill>
                  <a:schemeClr val="accent1">
                    <a:lumMod val="50000"/>
                  </a:schemeClr>
                </a:solidFill>
                <a:latin typeface="Arial Black" panose="020B0A04020102020204" pitchFamily="34" charset="0"/>
              </a:rPr>
              <a:t>l</a:t>
            </a:r>
            <a:r>
              <a:rPr lang="en-US" sz="2400" b="1" err="1">
                <a:solidFill>
                  <a:schemeClr val="accent1">
                    <a:lumMod val="50000"/>
                  </a:schemeClr>
                </a:solidFill>
                <a:latin typeface="Arial Black" panose="020B0A04020102020204" pitchFamily="34" charset="0"/>
              </a:rPr>
              <a:t>i</a:t>
            </a:r>
            <a:endParaRPr lang="en-US" sz="2400" b="1">
              <a:solidFill>
                <a:schemeClr val="accent1">
                  <a:lumMod val="50000"/>
                </a:schemeClr>
              </a:solidFill>
              <a:latin typeface="Arial Black" panose="020B0A04020102020204" pitchFamily="34" charset="0"/>
            </a:endParaRPr>
          </a:p>
        </p:txBody>
      </p:sp>
      <p:sp>
        <p:nvSpPr>
          <p:cNvPr id="4" name="TextBox 3">
            <a:extLst>
              <a:ext uri="{FF2B5EF4-FFF2-40B4-BE49-F238E27FC236}">
                <a16:creationId xmlns:a16="http://schemas.microsoft.com/office/drawing/2014/main" id="{251D5C1D-A709-AF23-257B-601894E0BAD5}"/>
              </a:ext>
            </a:extLst>
          </p:cNvPr>
          <p:cNvSpPr txBox="1"/>
          <p:nvPr/>
        </p:nvSpPr>
        <p:spPr>
          <a:xfrm>
            <a:off x="9309660" y="4885295"/>
            <a:ext cx="2300322" cy="830997"/>
          </a:xfrm>
          <a:prstGeom prst="rect">
            <a:avLst/>
          </a:prstGeom>
          <a:noFill/>
        </p:spPr>
        <p:txBody>
          <a:bodyPr wrap="square" lIns="91440" tIns="45720" rIns="91440" bIns="45720" anchor="t">
            <a:spAutoFit/>
          </a:bodyPr>
          <a:lstStyle/>
          <a:p>
            <a:pPr algn="ctr"/>
            <a:r>
              <a:rPr lang="ro-RO" sz="2400" dirty="0">
                <a:solidFill>
                  <a:schemeClr val="accent1">
                    <a:lumMod val="50000"/>
                  </a:schemeClr>
                </a:solidFill>
                <a:latin typeface="Arial Black"/>
              </a:rPr>
              <a:t>176800 </a:t>
            </a:r>
          </a:p>
          <a:p>
            <a:pPr algn="ctr"/>
            <a:r>
              <a:rPr lang="en-US" sz="2400" dirty="0">
                <a:solidFill>
                  <a:schemeClr val="accent1">
                    <a:lumMod val="50000"/>
                  </a:schemeClr>
                </a:solidFill>
                <a:latin typeface="Arial Black"/>
              </a:rPr>
              <a:t>l</a:t>
            </a:r>
            <a:r>
              <a:rPr lang="ro-RO" sz="2400" dirty="0">
                <a:solidFill>
                  <a:schemeClr val="accent1">
                    <a:lumMod val="50000"/>
                  </a:schemeClr>
                </a:solidFill>
                <a:latin typeface="Arial Black"/>
              </a:rPr>
              <a:t>ei</a:t>
            </a:r>
            <a:endParaRPr lang="en-US" sz="2400" dirty="0">
              <a:solidFill>
                <a:schemeClr val="accent1">
                  <a:lumMod val="50000"/>
                </a:schemeClr>
              </a:solidFill>
              <a:latin typeface="Arial Black"/>
            </a:endParaRPr>
          </a:p>
        </p:txBody>
      </p:sp>
      <p:cxnSp>
        <p:nvCxnSpPr>
          <p:cNvPr id="14" name="Straight Connector 10">
            <a:extLst>
              <a:ext uri="{FF2B5EF4-FFF2-40B4-BE49-F238E27FC236}">
                <a16:creationId xmlns:a16="http://schemas.microsoft.com/office/drawing/2014/main" id="{3390FF61-E811-113E-11F8-C1235E606EF8}"/>
              </a:ext>
            </a:extLst>
          </p:cNvPr>
          <p:cNvCxnSpPr>
            <a:cxnSpLocks/>
          </p:cNvCxnSpPr>
          <p:nvPr/>
        </p:nvCxnSpPr>
        <p:spPr>
          <a:xfrm>
            <a:off x="3423789" y="290652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0">
            <a:extLst>
              <a:ext uri="{FF2B5EF4-FFF2-40B4-BE49-F238E27FC236}">
                <a16:creationId xmlns:a16="http://schemas.microsoft.com/office/drawing/2014/main" id="{6D1F3C20-9698-156F-F7C1-401DEBB7B6FD}"/>
              </a:ext>
            </a:extLst>
          </p:cNvPr>
          <p:cNvCxnSpPr>
            <a:cxnSpLocks/>
          </p:cNvCxnSpPr>
          <p:nvPr/>
        </p:nvCxnSpPr>
        <p:spPr>
          <a:xfrm>
            <a:off x="8529695"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0">
            <a:extLst>
              <a:ext uri="{FF2B5EF4-FFF2-40B4-BE49-F238E27FC236}">
                <a16:creationId xmlns:a16="http://schemas.microsoft.com/office/drawing/2014/main" id="{128DE4E4-8F78-6F58-88EB-7751076FE2AC}"/>
              </a:ext>
            </a:extLst>
          </p:cNvPr>
          <p:cNvCxnSpPr>
            <a:cxnSpLocks/>
          </p:cNvCxnSpPr>
          <p:nvPr/>
        </p:nvCxnSpPr>
        <p:spPr>
          <a:xfrm>
            <a:off x="10459821"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25BF20BB-A49B-D23F-4AB0-E8CE3CEC05BC}"/>
              </a:ext>
            </a:extLst>
          </p:cNvPr>
          <p:cNvSpPr txBox="1"/>
          <p:nvPr/>
        </p:nvSpPr>
        <p:spPr>
          <a:xfrm>
            <a:off x="4476067" y="3684966"/>
            <a:ext cx="2922588" cy="461665"/>
          </a:xfrm>
          <a:prstGeom prst="rect">
            <a:avLst/>
          </a:prstGeom>
          <a:noFill/>
        </p:spPr>
        <p:txBody>
          <a:bodyPr>
            <a:spAutoFit/>
          </a:bodyPr>
          <a:lstStyle/>
          <a:p>
            <a:pPr algn="ctr" eaLnBrk="1" hangingPunct="1">
              <a:defRPr/>
            </a:pPr>
            <a:endParaRPr lang="en-US" sz="2400" b="1" dirty="0">
              <a:solidFill>
                <a:schemeClr val="accent1">
                  <a:lumMod val="50000"/>
                </a:schemeClr>
              </a:solidFill>
              <a:latin typeface="Arial Black" panose="020B0A04020102020204" pitchFamily="34" charset="0"/>
              <a:cs typeface="Arial" charset="0"/>
            </a:endParaRPr>
          </a:p>
        </p:txBody>
      </p:sp>
      <p:sp>
        <p:nvSpPr>
          <p:cNvPr id="28" name="TextBox 27">
            <a:extLst>
              <a:ext uri="{FF2B5EF4-FFF2-40B4-BE49-F238E27FC236}">
                <a16:creationId xmlns:a16="http://schemas.microsoft.com/office/drawing/2014/main" id="{47CBA14F-F57C-7083-7BB2-7AD3F77A9D8B}"/>
              </a:ext>
            </a:extLst>
          </p:cNvPr>
          <p:cNvSpPr txBox="1"/>
          <p:nvPr/>
        </p:nvSpPr>
        <p:spPr>
          <a:xfrm>
            <a:off x="4769755" y="4931515"/>
            <a:ext cx="2335213" cy="461665"/>
          </a:xfrm>
          <a:prstGeom prst="rect">
            <a:avLst/>
          </a:prstGeom>
          <a:noFill/>
        </p:spPr>
        <p:txBody>
          <a:bodyPr>
            <a:spAutoFit/>
          </a:bodyPr>
          <a:lstStyle/>
          <a:p>
            <a:pPr algn="ctr" eaLnBrk="1" hangingPunct="1">
              <a:defRPr/>
            </a:pPr>
            <a:endParaRPr lang="en-US" sz="2400" dirty="0">
              <a:solidFill>
                <a:schemeClr val="accent1">
                  <a:lumMod val="50000"/>
                </a:schemeClr>
              </a:solidFill>
              <a:latin typeface="Arial Black" panose="020B0A04020102020204" pitchFamily="34" charset="0"/>
              <a:cs typeface="Arial" charset="0"/>
            </a:endParaRPr>
          </a:p>
        </p:txBody>
      </p:sp>
      <p:cxnSp>
        <p:nvCxnSpPr>
          <p:cNvPr id="29" name="Straight Connector 10">
            <a:extLst>
              <a:ext uri="{FF2B5EF4-FFF2-40B4-BE49-F238E27FC236}">
                <a16:creationId xmlns:a16="http://schemas.microsoft.com/office/drawing/2014/main" id="{E2A2F818-A56C-E388-BE13-68340F102EB3}"/>
              </a:ext>
            </a:extLst>
          </p:cNvPr>
          <p:cNvCxnSpPr>
            <a:cxnSpLocks/>
          </p:cNvCxnSpPr>
          <p:nvPr/>
        </p:nvCxnSpPr>
        <p:spPr>
          <a:xfrm>
            <a:off x="5937361" y="286048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A4A3EBD-B807-6406-5AFF-11BA3527CC4A}"/>
              </a:ext>
            </a:extLst>
          </p:cNvPr>
          <p:cNvCxnSpPr>
            <a:cxnSpLocks/>
          </p:cNvCxnSpPr>
          <p:nvPr/>
        </p:nvCxnSpPr>
        <p:spPr>
          <a:xfrm flipH="1">
            <a:off x="5937361" y="2451412"/>
            <a:ext cx="922" cy="445821"/>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2FC05851-7D30-4808-9026-CEEE705AE76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12" name="Picture 11">
            <a:extLst>
              <a:ext uri="{FF2B5EF4-FFF2-40B4-BE49-F238E27FC236}">
                <a16:creationId xmlns:a16="http://schemas.microsoft.com/office/drawing/2014/main" id="{5D21F5F4-8977-28FA-9B7F-55F1B357BEE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4285161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34631"/>
            <a:ext cx="11829122" cy="523220"/>
          </a:xfrm>
          <a:prstGeom prst="rect">
            <a:avLst/>
          </a:prstGeom>
          <a:noFill/>
        </p:spPr>
        <p:txBody>
          <a:bodyPr wrap="square" lIns="91440" tIns="45720" rIns="91440" bIns="45720" rtlCol="0" anchor="t">
            <a:spAutoFit/>
          </a:bodyPr>
          <a:lstStyle/>
          <a:p>
            <a:pPr algn="ctr"/>
            <a:r>
              <a:rPr lang="ro-RO" sz="2800" b="1" dirty="0" err="1">
                <a:solidFill>
                  <a:schemeClr val="accent2"/>
                </a:solidFill>
              </a:rPr>
              <a:t>Grădiniț</a:t>
            </a:r>
            <a:r>
              <a:rPr lang="en-US" sz="2800" b="1" dirty="0">
                <a:solidFill>
                  <a:schemeClr val="accent2"/>
                </a:solidFill>
              </a:rPr>
              <a:t>a </a:t>
            </a:r>
            <a:r>
              <a:rPr lang="en-US" sz="2800" b="1" dirty="0" err="1">
                <a:solidFill>
                  <a:schemeClr val="accent2"/>
                </a:solidFill>
              </a:rPr>
              <a:t>nr</a:t>
            </a:r>
            <a:r>
              <a:rPr lang="en-US" sz="2800" b="1" dirty="0">
                <a:solidFill>
                  <a:schemeClr val="accent2"/>
                </a:solidFill>
              </a:rPr>
              <a:t>.</a:t>
            </a:r>
            <a:r>
              <a:rPr lang="ro-RO" sz="2800" b="1" dirty="0">
                <a:solidFill>
                  <a:schemeClr val="accent2"/>
                </a:solidFill>
              </a:rPr>
              <a:t> 2 Steluța </a:t>
            </a:r>
            <a:endParaRPr lang="en-US" sz="2800" b="1" dirty="0">
              <a:solidFill>
                <a:schemeClr val="accent2"/>
              </a:solidFill>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ro-RO" sz="4000" dirty="0">
                <a:solidFill>
                  <a:schemeClr val="accent1">
                    <a:lumMod val="50000"/>
                  </a:schemeClr>
                </a:solidFill>
                <a:latin typeface="Arial Black"/>
              </a:rPr>
              <a:t>4383200 lei</a:t>
            </a:r>
            <a:endParaRPr lang="en-US" sz="4000" dirty="0">
              <a:solidFill>
                <a:schemeClr val="accent1">
                  <a:lumMod val="50000"/>
                </a:schemeClr>
              </a:solidFill>
              <a:latin typeface="Arial Black"/>
            </a:endParaRPr>
          </a:p>
        </p:txBody>
      </p:sp>
      <p:sp>
        <p:nvSpPr>
          <p:cNvPr id="19" name="Speech Bubble: Rectangle 18">
            <a:extLst>
              <a:ext uri="{FF2B5EF4-FFF2-40B4-BE49-F238E27FC236}">
                <a16:creationId xmlns:a16="http://schemas.microsoft.com/office/drawing/2014/main" id="{83820999-0810-4812-BEBF-B40527986774}"/>
              </a:ext>
            </a:extLst>
          </p:cNvPr>
          <p:cNvSpPr/>
          <p:nvPr/>
        </p:nvSpPr>
        <p:spPr>
          <a:xfrm>
            <a:off x="452996" y="1231301"/>
            <a:ext cx="1874399"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00D31F9A-19BC-4B9A-AE20-CEAC264C74E6}"/>
              </a:ext>
            </a:extLst>
          </p:cNvPr>
          <p:cNvSpPr txBox="1"/>
          <p:nvPr/>
        </p:nvSpPr>
        <p:spPr>
          <a:xfrm>
            <a:off x="566530" y="1370715"/>
            <a:ext cx="1689653" cy="584775"/>
          </a:xfrm>
          <a:prstGeom prst="rect">
            <a:avLst/>
          </a:prstGeom>
          <a:noFill/>
        </p:spPr>
        <p:txBody>
          <a:bodyPr wrap="square" rtlCol="0">
            <a:spAutoFit/>
          </a:bodyPr>
          <a:lstStyle/>
          <a:p>
            <a:r>
              <a:rPr lang="ro-RO" sz="3200" b="1" dirty="0">
                <a:solidFill>
                  <a:schemeClr val="bg1"/>
                </a:solidFill>
              </a:rPr>
              <a:t>93 copii</a:t>
            </a:r>
            <a:endParaRPr lang="en-US" sz="3200" b="1" dirty="0">
              <a:solidFill>
                <a:schemeClr val="bg1"/>
              </a:solidFill>
            </a:endParaRPr>
          </a:p>
        </p:txBody>
      </p:sp>
      <p:sp>
        <p:nvSpPr>
          <p:cNvPr id="20" name="Speech Bubble: Rectangle 19">
            <a:extLst>
              <a:ext uri="{FF2B5EF4-FFF2-40B4-BE49-F238E27FC236}">
                <a16:creationId xmlns:a16="http://schemas.microsoft.com/office/drawing/2014/main" id="{3AEF1347-68AC-427C-A7CE-FBCC37E0F3F6}"/>
              </a:ext>
            </a:extLst>
          </p:cNvPr>
          <p:cNvSpPr/>
          <p:nvPr/>
        </p:nvSpPr>
        <p:spPr>
          <a:xfrm>
            <a:off x="9324511" y="1213264"/>
            <a:ext cx="2706276"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7003676B-867A-4791-9DCF-523CEA76B5A4}"/>
              </a:ext>
            </a:extLst>
          </p:cNvPr>
          <p:cNvSpPr txBox="1"/>
          <p:nvPr/>
        </p:nvSpPr>
        <p:spPr>
          <a:xfrm>
            <a:off x="9460694" y="1142166"/>
            <a:ext cx="2570093" cy="1077218"/>
          </a:xfrm>
          <a:prstGeom prst="rect">
            <a:avLst/>
          </a:prstGeom>
          <a:noFill/>
        </p:spPr>
        <p:txBody>
          <a:bodyPr wrap="square" rtlCol="0">
            <a:spAutoFit/>
          </a:bodyPr>
          <a:lstStyle/>
          <a:p>
            <a:pPr algn="ctr"/>
            <a:r>
              <a:rPr lang="ro-RO" sz="3200" b="1" dirty="0">
                <a:solidFill>
                  <a:schemeClr val="bg1"/>
                </a:solidFill>
              </a:rPr>
              <a:t>47131 lei/ copil/an</a:t>
            </a:r>
            <a:endParaRPr lang="en-US" sz="3200" b="1" dirty="0">
              <a:solidFill>
                <a:schemeClr val="bg1"/>
              </a:solidFill>
            </a:endParaRPr>
          </a:p>
        </p:txBody>
      </p:sp>
      <p:cxnSp>
        <p:nvCxnSpPr>
          <p:cNvPr id="3" name="Straight Connector 2">
            <a:extLst>
              <a:ext uri="{FF2B5EF4-FFF2-40B4-BE49-F238E27FC236}">
                <a16:creationId xmlns:a16="http://schemas.microsoft.com/office/drawing/2014/main" id="{3804316D-200B-D386-FF9C-9A7B9F57E7B6}"/>
              </a:ext>
            </a:extLst>
          </p:cNvPr>
          <p:cNvCxnSpPr>
            <a:cxnSpLocks/>
          </p:cNvCxnSpPr>
          <p:nvPr/>
        </p:nvCxnSpPr>
        <p:spPr>
          <a:xfrm>
            <a:off x="1349459" y="289723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6CB6A18-1483-0803-5C21-CF9C903D4A8C}"/>
              </a:ext>
            </a:extLst>
          </p:cNvPr>
          <p:cNvCxnSpPr>
            <a:cxnSpLocks/>
          </p:cNvCxnSpPr>
          <p:nvPr/>
        </p:nvCxnSpPr>
        <p:spPr>
          <a:xfrm flipV="1">
            <a:off x="1361869" y="2860485"/>
            <a:ext cx="9345602" cy="4604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ED55418D-BB54-552E-A2BC-78C9601F2F21}"/>
              </a:ext>
            </a:extLst>
          </p:cNvPr>
          <p:cNvSpPr txBox="1"/>
          <p:nvPr/>
        </p:nvSpPr>
        <p:spPr>
          <a:xfrm>
            <a:off x="402726" y="3627206"/>
            <a:ext cx="1893467" cy="1200329"/>
          </a:xfrm>
          <a:prstGeom prst="rect">
            <a:avLst/>
          </a:prstGeom>
          <a:noFill/>
        </p:spPr>
        <p:txBody>
          <a:bodyPr wrap="none" rtlCol="0">
            <a:spAutoFit/>
          </a:bodyPr>
          <a:lstStyle/>
          <a:p>
            <a:pPr algn="ctr" eaLnBrk="1" hangingPunct="1">
              <a:defRPr/>
            </a:pPr>
            <a:r>
              <a:rPr lang="ro-RO" sz="2400" b="1" dirty="0">
                <a:solidFill>
                  <a:schemeClr val="accent1">
                    <a:lumMod val="50000"/>
                  </a:schemeClr>
                </a:solidFill>
                <a:latin typeface="Arial Black" panose="020B0A04020102020204" pitchFamily="34" charset="0"/>
                <a:cs typeface="Arial" charset="0"/>
              </a:rPr>
              <a:t>Cheltuieli </a:t>
            </a:r>
          </a:p>
          <a:p>
            <a:pPr algn="ctr" eaLnBrk="1" hangingPunct="1">
              <a:defRPr/>
            </a:pPr>
            <a:r>
              <a:rPr lang="ro-RO" sz="2400" b="1" dirty="0">
                <a:solidFill>
                  <a:schemeClr val="accent1">
                    <a:lumMod val="50000"/>
                  </a:schemeClr>
                </a:solidFill>
                <a:latin typeface="Arial Black" panose="020B0A04020102020204" pitchFamily="34" charset="0"/>
                <a:cs typeface="Arial" charset="0"/>
              </a:rPr>
              <a:t>de</a:t>
            </a:r>
          </a:p>
          <a:p>
            <a:pPr algn="ctr" eaLnBrk="1" hangingPunct="1">
              <a:defRPr/>
            </a:pPr>
            <a:r>
              <a:rPr lang="ro-RO" sz="2400" b="1" dirty="0">
                <a:solidFill>
                  <a:schemeClr val="accent1">
                    <a:lumMod val="50000"/>
                  </a:schemeClr>
                </a:solidFill>
                <a:latin typeface="Arial Black" panose="020B0A04020102020204" pitchFamily="34" charset="0"/>
                <a:cs typeface="Arial" charset="0"/>
              </a:rPr>
              <a:t>personal</a:t>
            </a:r>
            <a:endParaRPr lang="en-US" sz="2400" b="1" dirty="0">
              <a:solidFill>
                <a:schemeClr val="accent1">
                  <a:lumMod val="50000"/>
                </a:schemeClr>
              </a:solidFill>
              <a:latin typeface="Arial Black" panose="020B0A04020102020204" pitchFamily="34" charset="0"/>
            </a:endParaRPr>
          </a:p>
        </p:txBody>
      </p:sp>
      <p:sp>
        <p:nvSpPr>
          <p:cNvPr id="25" name="TextBox 24">
            <a:extLst>
              <a:ext uri="{FF2B5EF4-FFF2-40B4-BE49-F238E27FC236}">
                <a16:creationId xmlns:a16="http://schemas.microsoft.com/office/drawing/2014/main" id="{E433AA0B-8127-AA7B-B2E7-8917E0746D21}"/>
              </a:ext>
            </a:extLst>
          </p:cNvPr>
          <p:cNvSpPr txBox="1"/>
          <p:nvPr/>
        </p:nvSpPr>
        <p:spPr>
          <a:xfrm>
            <a:off x="2357632" y="3684966"/>
            <a:ext cx="2132315" cy="461665"/>
          </a:xfrm>
          <a:prstGeom prst="rect">
            <a:avLst/>
          </a:prstGeom>
          <a:noFill/>
        </p:spPr>
        <p:txBody>
          <a:bodyPr wrap="none" rtlCol="0">
            <a:spAutoFit/>
          </a:bodyPr>
          <a:lstStyle/>
          <a:p>
            <a:r>
              <a:rPr lang="ro-RO" sz="2400" b="1" dirty="0">
                <a:solidFill>
                  <a:schemeClr val="accent1">
                    <a:lumMod val="50000"/>
                  </a:schemeClr>
                </a:solidFill>
                <a:latin typeface="Arial Black" panose="020B0A04020102020204" pitchFamily="34" charset="0"/>
              </a:rPr>
              <a:t>Alimentație</a:t>
            </a:r>
            <a:endParaRPr lang="en-US" sz="2400" b="1" dirty="0">
              <a:solidFill>
                <a:schemeClr val="accent1">
                  <a:lumMod val="50000"/>
                </a:schemeClr>
              </a:solidFill>
              <a:latin typeface="Arial Black" panose="020B0A04020102020204" pitchFamily="34" charset="0"/>
            </a:endParaRPr>
          </a:p>
        </p:txBody>
      </p:sp>
      <p:sp>
        <p:nvSpPr>
          <p:cNvPr id="26" name="TextBox 25">
            <a:extLst>
              <a:ext uri="{FF2B5EF4-FFF2-40B4-BE49-F238E27FC236}">
                <a16:creationId xmlns:a16="http://schemas.microsoft.com/office/drawing/2014/main" id="{2CC5E762-2412-64C2-6941-F1A308E2A0C9}"/>
              </a:ext>
            </a:extLst>
          </p:cNvPr>
          <p:cNvSpPr txBox="1"/>
          <p:nvPr/>
        </p:nvSpPr>
        <p:spPr>
          <a:xfrm>
            <a:off x="7053734" y="3625444"/>
            <a:ext cx="2951922" cy="830997"/>
          </a:xfrm>
          <a:prstGeom prst="rect">
            <a:avLst/>
          </a:prstGeom>
          <a:noFill/>
        </p:spPr>
        <p:txBody>
          <a:bodyPr wrap="square" rtlCol="0">
            <a:spAutoFit/>
          </a:bodyPr>
          <a:lstStyle/>
          <a:p>
            <a:pPr algn="ctr"/>
            <a:r>
              <a:rPr lang="ro-RO" sz="2400" b="1">
                <a:solidFill>
                  <a:schemeClr val="accent1">
                    <a:lumMod val="50000"/>
                  </a:schemeClr>
                </a:solidFill>
                <a:latin typeface="Arial Black" panose="020B0A04020102020204" pitchFamily="34" charset="0"/>
              </a:rPr>
              <a:t>Servicii </a:t>
            </a:r>
          </a:p>
          <a:p>
            <a:pPr algn="ctr"/>
            <a:r>
              <a:rPr lang="ro-RO" sz="2400" b="1">
                <a:solidFill>
                  <a:schemeClr val="accent1">
                    <a:lumMod val="50000"/>
                  </a:schemeClr>
                </a:solidFill>
                <a:latin typeface="Arial Black" panose="020B0A04020102020204" pitchFamily="34" charset="0"/>
              </a:rPr>
              <a:t>comunale</a:t>
            </a:r>
            <a:endParaRPr lang="en-US" sz="2400" b="1">
              <a:solidFill>
                <a:schemeClr val="accent1">
                  <a:lumMod val="50000"/>
                </a:schemeClr>
              </a:solidFill>
              <a:latin typeface="Arial Black" panose="020B0A04020102020204" pitchFamily="34" charset="0"/>
            </a:endParaRPr>
          </a:p>
        </p:txBody>
      </p:sp>
      <p:sp>
        <p:nvSpPr>
          <p:cNvPr id="27" name="TextBox 26">
            <a:extLst>
              <a:ext uri="{FF2B5EF4-FFF2-40B4-BE49-F238E27FC236}">
                <a16:creationId xmlns:a16="http://schemas.microsoft.com/office/drawing/2014/main" id="{D87EFF2D-E11B-E53F-96FF-B49CE3F22E6A}"/>
              </a:ext>
            </a:extLst>
          </p:cNvPr>
          <p:cNvSpPr txBox="1"/>
          <p:nvPr/>
        </p:nvSpPr>
        <p:spPr>
          <a:xfrm>
            <a:off x="241546" y="4903164"/>
            <a:ext cx="2215826" cy="830997"/>
          </a:xfrm>
          <a:prstGeom prst="rect">
            <a:avLst/>
          </a:prstGeom>
          <a:noFill/>
        </p:spPr>
        <p:txBody>
          <a:bodyPr wrap="square">
            <a:spAutoFit/>
          </a:bodyPr>
          <a:lstStyle/>
          <a:p>
            <a:pPr algn="ctr"/>
            <a:r>
              <a:rPr lang="ro-RO" sz="2400" dirty="0">
                <a:solidFill>
                  <a:schemeClr val="accent1">
                    <a:lumMod val="50000"/>
                  </a:schemeClr>
                </a:solidFill>
                <a:latin typeface="Arial Black" panose="020B0A04020102020204" pitchFamily="34" charset="0"/>
              </a:rPr>
              <a:t>3385400</a:t>
            </a: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28" name="TextBox 27">
            <a:extLst>
              <a:ext uri="{FF2B5EF4-FFF2-40B4-BE49-F238E27FC236}">
                <a16:creationId xmlns:a16="http://schemas.microsoft.com/office/drawing/2014/main" id="{A2C50406-0A20-243A-C506-EB70372F729A}"/>
              </a:ext>
            </a:extLst>
          </p:cNvPr>
          <p:cNvSpPr txBox="1"/>
          <p:nvPr/>
        </p:nvSpPr>
        <p:spPr>
          <a:xfrm>
            <a:off x="2256183" y="4898597"/>
            <a:ext cx="2335213" cy="830997"/>
          </a:xfrm>
          <a:prstGeom prst="rect">
            <a:avLst/>
          </a:prstGeom>
          <a:noFill/>
        </p:spPr>
        <p:txBody>
          <a:bodyPr wrap="square">
            <a:spAutoFit/>
          </a:bodyPr>
          <a:lstStyle/>
          <a:p>
            <a:pPr algn="ctr"/>
            <a:r>
              <a:rPr lang="ro-RO" sz="2400" dirty="0">
                <a:solidFill>
                  <a:schemeClr val="accent1">
                    <a:lumMod val="50000"/>
                  </a:schemeClr>
                </a:solidFill>
                <a:latin typeface="Arial Black" panose="020B0A04020102020204" pitchFamily="34" charset="0"/>
              </a:rPr>
              <a:t>582400</a:t>
            </a: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29" name="TextBox 28">
            <a:extLst>
              <a:ext uri="{FF2B5EF4-FFF2-40B4-BE49-F238E27FC236}">
                <a16:creationId xmlns:a16="http://schemas.microsoft.com/office/drawing/2014/main" id="{B1B0A70B-9029-0E06-DC48-E725549DDBD2}"/>
              </a:ext>
            </a:extLst>
          </p:cNvPr>
          <p:cNvSpPr txBox="1"/>
          <p:nvPr/>
        </p:nvSpPr>
        <p:spPr>
          <a:xfrm>
            <a:off x="7256857" y="4936850"/>
            <a:ext cx="2545677" cy="830997"/>
          </a:xfrm>
          <a:prstGeom prst="rect">
            <a:avLst/>
          </a:prstGeom>
          <a:noFill/>
        </p:spPr>
        <p:txBody>
          <a:bodyPr wrap="square">
            <a:spAutoFit/>
          </a:bodyPr>
          <a:lstStyle/>
          <a:p>
            <a:pPr algn="ctr"/>
            <a:r>
              <a:rPr lang="ro-RO" sz="2400" dirty="0">
                <a:solidFill>
                  <a:schemeClr val="accent1">
                    <a:lumMod val="50000"/>
                  </a:schemeClr>
                </a:solidFill>
                <a:latin typeface="Arial Black" panose="020B0A04020102020204" pitchFamily="34" charset="0"/>
              </a:rPr>
              <a:t>234600</a:t>
            </a: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33" name="TextBox 32">
            <a:extLst>
              <a:ext uri="{FF2B5EF4-FFF2-40B4-BE49-F238E27FC236}">
                <a16:creationId xmlns:a16="http://schemas.microsoft.com/office/drawing/2014/main" id="{6A9904D1-7F46-2EF6-AFD8-1CAB8C58C9D3}"/>
              </a:ext>
            </a:extLst>
          </p:cNvPr>
          <p:cNvSpPr txBox="1"/>
          <p:nvPr/>
        </p:nvSpPr>
        <p:spPr>
          <a:xfrm>
            <a:off x="9550222" y="3659911"/>
            <a:ext cx="2314499" cy="830997"/>
          </a:xfrm>
          <a:prstGeom prst="rect">
            <a:avLst/>
          </a:prstGeom>
          <a:noFill/>
        </p:spPr>
        <p:txBody>
          <a:bodyPr wrap="square" rtlCol="0">
            <a:spAutoFit/>
          </a:bodyPr>
          <a:lstStyle/>
          <a:p>
            <a:pPr algn="ctr"/>
            <a:r>
              <a:rPr lang="en-US" sz="2400" b="1">
                <a:solidFill>
                  <a:schemeClr val="accent1">
                    <a:lumMod val="50000"/>
                  </a:schemeClr>
                </a:solidFill>
                <a:latin typeface="Arial Black" panose="020B0A04020102020204" pitchFamily="34" charset="0"/>
              </a:rPr>
              <a:t>Alte </a:t>
            </a:r>
            <a:r>
              <a:rPr lang="en-US" sz="2400" b="1" err="1">
                <a:solidFill>
                  <a:schemeClr val="accent1">
                    <a:lumMod val="50000"/>
                  </a:schemeClr>
                </a:solidFill>
                <a:latin typeface="Arial Black" panose="020B0A04020102020204" pitchFamily="34" charset="0"/>
              </a:rPr>
              <a:t>cheltuie</a:t>
            </a:r>
            <a:r>
              <a:rPr lang="ro-RO" sz="2400" b="1">
                <a:solidFill>
                  <a:schemeClr val="accent1">
                    <a:lumMod val="50000"/>
                  </a:schemeClr>
                </a:solidFill>
                <a:latin typeface="Arial Black" panose="020B0A04020102020204" pitchFamily="34" charset="0"/>
              </a:rPr>
              <a:t>l</a:t>
            </a:r>
            <a:r>
              <a:rPr lang="en-US" sz="2400" b="1" err="1">
                <a:solidFill>
                  <a:schemeClr val="accent1">
                    <a:lumMod val="50000"/>
                  </a:schemeClr>
                </a:solidFill>
                <a:latin typeface="Arial Black" panose="020B0A04020102020204" pitchFamily="34" charset="0"/>
              </a:rPr>
              <a:t>i</a:t>
            </a:r>
            <a:endParaRPr lang="en-US" sz="2400" b="1">
              <a:solidFill>
                <a:schemeClr val="accent1">
                  <a:lumMod val="50000"/>
                </a:schemeClr>
              </a:solidFill>
              <a:latin typeface="Arial Black" panose="020B0A04020102020204" pitchFamily="34" charset="0"/>
            </a:endParaRPr>
          </a:p>
        </p:txBody>
      </p:sp>
      <p:sp>
        <p:nvSpPr>
          <p:cNvPr id="34" name="TextBox 33">
            <a:extLst>
              <a:ext uri="{FF2B5EF4-FFF2-40B4-BE49-F238E27FC236}">
                <a16:creationId xmlns:a16="http://schemas.microsoft.com/office/drawing/2014/main" id="{05D4915A-A11D-99E2-374D-68AC633B99BF}"/>
              </a:ext>
            </a:extLst>
          </p:cNvPr>
          <p:cNvSpPr txBox="1"/>
          <p:nvPr/>
        </p:nvSpPr>
        <p:spPr>
          <a:xfrm>
            <a:off x="9557310" y="4885295"/>
            <a:ext cx="2300322" cy="830997"/>
          </a:xfrm>
          <a:prstGeom prst="rect">
            <a:avLst/>
          </a:prstGeom>
          <a:noFill/>
        </p:spPr>
        <p:txBody>
          <a:bodyPr wrap="square" lIns="91440" tIns="45720" rIns="91440" bIns="45720" anchor="t">
            <a:spAutoFit/>
          </a:bodyPr>
          <a:lstStyle/>
          <a:p>
            <a:pPr algn="ctr"/>
            <a:r>
              <a:rPr lang="ro-RO" sz="2400" dirty="0">
                <a:solidFill>
                  <a:schemeClr val="accent1">
                    <a:lumMod val="50000"/>
                  </a:schemeClr>
                </a:solidFill>
                <a:latin typeface="Arial Black" panose="020B0A04020102020204" pitchFamily="34" charset="0"/>
              </a:rPr>
              <a:t>180800</a:t>
            </a:r>
          </a:p>
          <a:p>
            <a:pPr algn="ctr"/>
            <a:r>
              <a:rPr lang="en-US" sz="2400" dirty="0">
                <a:solidFill>
                  <a:schemeClr val="accent1">
                    <a:lumMod val="50000"/>
                  </a:schemeClr>
                </a:solidFill>
                <a:latin typeface="Arial Black"/>
              </a:rPr>
              <a:t>l</a:t>
            </a:r>
            <a:r>
              <a:rPr lang="ro-RO" sz="2400" dirty="0">
                <a:solidFill>
                  <a:schemeClr val="accent1">
                    <a:lumMod val="50000"/>
                  </a:schemeClr>
                </a:solidFill>
                <a:latin typeface="Arial Black"/>
              </a:rPr>
              <a:t>ei</a:t>
            </a:r>
            <a:endParaRPr lang="en-US" sz="2400" dirty="0">
              <a:solidFill>
                <a:schemeClr val="accent1">
                  <a:lumMod val="50000"/>
                </a:schemeClr>
              </a:solidFill>
              <a:latin typeface="Arial Black"/>
            </a:endParaRPr>
          </a:p>
        </p:txBody>
      </p:sp>
      <p:cxnSp>
        <p:nvCxnSpPr>
          <p:cNvPr id="35" name="Straight Connector 10">
            <a:extLst>
              <a:ext uri="{FF2B5EF4-FFF2-40B4-BE49-F238E27FC236}">
                <a16:creationId xmlns:a16="http://schemas.microsoft.com/office/drawing/2014/main" id="{D3016267-4974-3045-84EA-06746E52CB71}"/>
              </a:ext>
            </a:extLst>
          </p:cNvPr>
          <p:cNvCxnSpPr>
            <a:cxnSpLocks/>
          </p:cNvCxnSpPr>
          <p:nvPr/>
        </p:nvCxnSpPr>
        <p:spPr>
          <a:xfrm>
            <a:off x="3423789" y="290652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10">
            <a:extLst>
              <a:ext uri="{FF2B5EF4-FFF2-40B4-BE49-F238E27FC236}">
                <a16:creationId xmlns:a16="http://schemas.microsoft.com/office/drawing/2014/main" id="{F6610DBB-31E9-78CD-8FD4-3BAF8F5245B0}"/>
              </a:ext>
            </a:extLst>
          </p:cNvPr>
          <p:cNvCxnSpPr>
            <a:cxnSpLocks/>
          </p:cNvCxnSpPr>
          <p:nvPr/>
        </p:nvCxnSpPr>
        <p:spPr>
          <a:xfrm>
            <a:off x="8529695"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10">
            <a:extLst>
              <a:ext uri="{FF2B5EF4-FFF2-40B4-BE49-F238E27FC236}">
                <a16:creationId xmlns:a16="http://schemas.microsoft.com/office/drawing/2014/main" id="{F4A2E7D7-671D-BDD7-F3DB-BFFCA2C2E420}"/>
              </a:ext>
            </a:extLst>
          </p:cNvPr>
          <p:cNvCxnSpPr>
            <a:cxnSpLocks/>
          </p:cNvCxnSpPr>
          <p:nvPr/>
        </p:nvCxnSpPr>
        <p:spPr>
          <a:xfrm>
            <a:off x="10707471"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57AC8111-FBF7-B98F-23DF-0D0A9F0DB339}"/>
              </a:ext>
            </a:extLst>
          </p:cNvPr>
          <p:cNvSpPr txBox="1"/>
          <p:nvPr/>
        </p:nvSpPr>
        <p:spPr>
          <a:xfrm>
            <a:off x="4817380" y="4944817"/>
            <a:ext cx="2335213" cy="830997"/>
          </a:xfrm>
          <a:prstGeom prst="rect">
            <a:avLst/>
          </a:prstGeom>
          <a:noFill/>
        </p:spPr>
        <p:txBody>
          <a:bodyPr>
            <a:spAutoFit/>
          </a:bodyPr>
          <a:lstStyle/>
          <a:p>
            <a:pPr algn="ctr" eaLnBrk="1" hangingPunct="1">
              <a:defRPr/>
            </a:pPr>
            <a:endParaRPr lang="ro-RO" sz="2400" dirty="0">
              <a:solidFill>
                <a:schemeClr val="accent1">
                  <a:lumMod val="50000"/>
                </a:schemeClr>
              </a:solidFill>
              <a:latin typeface="Arial Black" panose="020B0A04020102020204" pitchFamily="34" charset="0"/>
              <a:cs typeface="Arial" charset="0"/>
            </a:endParaRPr>
          </a:p>
          <a:p>
            <a:pPr algn="ctr" eaLnBrk="1" hangingPunct="1">
              <a:defRPr/>
            </a:pPr>
            <a:endParaRPr lang="en-US" sz="2400" dirty="0">
              <a:solidFill>
                <a:schemeClr val="accent1">
                  <a:lumMod val="50000"/>
                </a:schemeClr>
              </a:solidFill>
              <a:latin typeface="Arial Black" panose="020B0A04020102020204" pitchFamily="34" charset="0"/>
              <a:cs typeface="Arial" charset="0"/>
            </a:endParaRPr>
          </a:p>
        </p:txBody>
      </p:sp>
      <p:cxnSp>
        <p:nvCxnSpPr>
          <p:cNvPr id="40" name="Straight Connector 10">
            <a:extLst>
              <a:ext uri="{FF2B5EF4-FFF2-40B4-BE49-F238E27FC236}">
                <a16:creationId xmlns:a16="http://schemas.microsoft.com/office/drawing/2014/main" id="{81459FCD-330C-D723-9D9C-CD769DC9C054}"/>
              </a:ext>
            </a:extLst>
          </p:cNvPr>
          <p:cNvCxnSpPr>
            <a:cxnSpLocks/>
          </p:cNvCxnSpPr>
          <p:nvPr/>
        </p:nvCxnSpPr>
        <p:spPr>
          <a:xfrm>
            <a:off x="5984986" y="286048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04D20A1-1F67-FE00-D51D-30181D652FBB}"/>
              </a:ext>
            </a:extLst>
          </p:cNvPr>
          <p:cNvCxnSpPr>
            <a:cxnSpLocks/>
          </p:cNvCxnSpPr>
          <p:nvPr/>
        </p:nvCxnSpPr>
        <p:spPr>
          <a:xfrm flipH="1">
            <a:off x="5984064" y="2451412"/>
            <a:ext cx="922" cy="445821"/>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D463EA87-0227-0A03-4E52-0522FE11B7D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11" name="Picture 10">
            <a:extLst>
              <a:ext uri="{FF2B5EF4-FFF2-40B4-BE49-F238E27FC236}">
                <a16:creationId xmlns:a16="http://schemas.microsoft.com/office/drawing/2014/main" id="{FE207D93-0B81-32E3-D1DE-9FEEF4413A3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714017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34631"/>
            <a:ext cx="11829122" cy="523220"/>
          </a:xfrm>
          <a:prstGeom prst="rect">
            <a:avLst/>
          </a:prstGeom>
          <a:noFill/>
        </p:spPr>
        <p:txBody>
          <a:bodyPr wrap="square" lIns="91440" tIns="45720" rIns="91440" bIns="45720" rtlCol="0" anchor="t">
            <a:spAutoFit/>
          </a:bodyPr>
          <a:lstStyle/>
          <a:p>
            <a:pPr algn="ctr"/>
            <a:r>
              <a:rPr lang="ro-RO" sz="2800" b="1" dirty="0" err="1">
                <a:solidFill>
                  <a:schemeClr val="accent2"/>
                </a:solidFill>
              </a:rPr>
              <a:t>Grădiniț</a:t>
            </a:r>
            <a:r>
              <a:rPr lang="en-US" sz="2800" b="1" dirty="0">
                <a:solidFill>
                  <a:schemeClr val="accent2"/>
                </a:solidFill>
              </a:rPr>
              <a:t>a nr.</a:t>
            </a:r>
            <a:r>
              <a:rPr lang="ro-RO" sz="2800" b="1" dirty="0">
                <a:solidFill>
                  <a:schemeClr val="accent2"/>
                </a:solidFill>
              </a:rPr>
              <a:t> 3 </a:t>
            </a:r>
            <a:r>
              <a:rPr lang="ro-RO" sz="2800" b="1" dirty="0" err="1">
                <a:solidFill>
                  <a:schemeClr val="accent2"/>
                </a:solidFill>
              </a:rPr>
              <a:t>Izvoras</a:t>
            </a:r>
            <a:endParaRPr lang="en-US" sz="2800" b="1" dirty="0">
              <a:solidFill>
                <a:schemeClr val="accent2"/>
              </a:solidFill>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ro-RO" sz="4000" dirty="0" smtClean="0">
                <a:solidFill>
                  <a:schemeClr val="accent1">
                    <a:lumMod val="50000"/>
                  </a:schemeClr>
                </a:solidFill>
                <a:latin typeface="Arial Black"/>
              </a:rPr>
              <a:t>3872600 </a:t>
            </a:r>
            <a:r>
              <a:rPr lang="ro-RO" sz="4000" dirty="0">
                <a:solidFill>
                  <a:schemeClr val="accent1">
                    <a:lumMod val="50000"/>
                  </a:schemeClr>
                </a:solidFill>
                <a:latin typeface="Arial Black"/>
              </a:rPr>
              <a:t>lei</a:t>
            </a:r>
            <a:endParaRPr lang="en-US" sz="4000" dirty="0">
              <a:solidFill>
                <a:schemeClr val="accent1">
                  <a:lumMod val="50000"/>
                </a:schemeClr>
              </a:solidFill>
              <a:latin typeface="Arial Black"/>
            </a:endParaRPr>
          </a:p>
        </p:txBody>
      </p:sp>
      <p:sp>
        <p:nvSpPr>
          <p:cNvPr id="19" name="Speech Bubble: Rectangle 18">
            <a:extLst>
              <a:ext uri="{FF2B5EF4-FFF2-40B4-BE49-F238E27FC236}">
                <a16:creationId xmlns:a16="http://schemas.microsoft.com/office/drawing/2014/main" id="{83820999-0810-4812-BEBF-B40527986774}"/>
              </a:ext>
            </a:extLst>
          </p:cNvPr>
          <p:cNvSpPr/>
          <p:nvPr/>
        </p:nvSpPr>
        <p:spPr>
          <a:xfrm>
            <a:off x="452996" y="1231301"/>
            <a:ext cx="1874399"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00D31F9A-19BC-4B9A-AE20-CEAC264C74E6}"/>
              </a:ext>
            </a:extLst>
          </p:cNvPr>
          <p:cNvSpPr txBox="1"/>
          <p:nvPr/>
        </p:nvSpPr>
        <p:spPr>
          <a:xfrm>
            <a:off x="566530" y="1370715"/>
            <a:ext cx="1689653" cy="584775"/>
          </a:xfrm>
          <a:prstGeom prst="rect">
            <a:avLst/>
          </a:prstGeom>
          <a:noFill/>
        </p:spPr>
        <p:txBody>
          <a:bodyPr wrap="square" rtlCol="0">
            <a:spAutoFit/>
          </a:bodyPr>
          <a:lstStyle/>
          <a:p>
            <a:r>
              <a:rPr lang="ro-RO" sz="3200" b="1">
                <a:solidFill>
                  <a:schemeClr val="bg1"/>
                </a:solidFill>
              </a:rPr>
              <a:t>71 copii</a:t>
            </a:r>
            <a:endParaRPr lang="en-US" sz="3200" b="1" dirty="0">
              <a:solidFill>
                <a:schemeClr val="bg1"/>
              </a:solidFill>
            </a:endParaRPr>
          </a:p>
        </p:txBody>
      </p:sp>
      <p:sp>
        <p:nvSpPr>
          <p:cNvPr id="20" name="Speech Bubble: Rectangle 19">
            <a:extLst>
              <a:ext uri="{FF2B5EF4-FFF2-40B4-BE49-F238E27FC236}">
                <a16:creationId xmlns:a16="http://schemas.microsoft.com/office/drawing/2014/main" id="{3AEF1347-68AC-427C-A7CE-FBCC37E0F3F6}"/>
              </a:ext>
            </a:extLst>
          </p:cNvPr>
          <p:cNvSpPr/>
          <p:nvPr/>
        </p:nvSpPr>
        <p:spPr>
          <a:xfrm>
            <a:off x="9324511" y="1213264"/>
            <a:ext cx="2706276"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7003676B-867A-4791-9DCF-523CEA76B5A4}"/>
              </a:ext>
            </a:extLst>
          </p:cNvPr>
          <p:cNvSpPr txBox="1"/>
          <p:nvPr/>
        </p:nvSpPr>
        <p:spPr>
          <a:xfrm>
            <a:off x="9460694" y="1142166"/>
            <a:ext cx="2570093" cy="1077218"/>
          </a:xfrm>
          <a:prstGeom prst="rect">
            <a:avLst/>
          </a:prstGeom>
          <a:noFill/>
        </p:spPr>
        <p:txBody>
          <a:bodyPr wrap="square" rtlCol="0">
            <a:spAutoFit/>
          </a:bodyPr>
          <a:lstStyle/>
          <a:p>
            <a:pPr algn="ctr"/>
            <a:r>
              <a:rPr lang="ro-RO" sz="3200" b="1" dirty="0" smtClean="0">
                <a:solidFill>
                  <a:schemeClr val="bg1"/>
                </a:solidFill>
              </a:rPr>
              <a:t>54500 </a:t>
            </a:r>
            <a:r>
              <a:rPr lang="ro-RO" sz="3200" b="1" dirty="0">
                <a:solidFill>
                  <a:schemeClr val="bg1"/>
                </a:solidFill>
              </a:rPr>
              <a:t>lei/ copil/an</a:t>
            </a:r>
            <a:endParaRPr lang="en-US" sz="3200" b="1" dirty="0">
              <a:solidFill>
                <a:schemeClr val="bg1"/>
              </a:solidFill>
            </a:endParaRPr>
          </a:p>
        </p:txBody>
      </p:sp>
      <p:cxnSp>
        <p:nvCxnSpPr>
          <p:cNvPr id="3" name="Straight Connector 2">
            <a:extLst>
              <a:ext uri="{FF2B5EF4-FFF2-40B4-BE49-F238E27FC236}">
                <a16:creationId xmlns:a16="http://schemas.microsoft.com/office/drawing/2014/main" id="{3804316D-200B-D386-FF9C-9A7B9F57E7B6}"/>
              </a:ext>
            </a:extLst>
          </p:cNvPr>
          <p:cNvCxnSpPr>
            <a:cxnSpLocks/>
          </p:cNvCxnSpPr>
          <p:nvPr/>
        </p:nvCxnSpPr>
        <p:spPr>
          <a:xfrm>
            <a:off x="1349459" y="289723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6CB6A18-1483-0803-5C21-CF9C903D4A8C}"/>
              </a:ext>
            </a:extLst>
          </p:cNvPr>
          <p:cNvCxnSpPr>
            <a:cxnSpLocks/>
          </p:cNvCxnSpPr>
          <p:nvPr/>
        </p:nvCxnSpPr>
        <p:spPr>
          <a:xfrm flipV="1">
            <a:off x="1361869" y="2860485"/>
            <a:ext cx="9345602" cy="4604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ED55418D-BB54-552E-A2BC-78C9601F2F21}"/>
              </a:ext>
            </a:extLst>
          </p:cNvPr>
          <p:cNvSpPr txBox="1"/>
          <p:nvPr/>
        </p:nvSpPr>
        <p:spPr>
          <a:xfrm>
            <a:off x="402726" y="3627206"/>
            <a:ext cx="1893467" cy="1200329"/>
          </a:xfrm>
          <a:prstGeom prst="rect">
            <a:avLst/>
          </a:prstGeom>
          <a:noFill/>
        </p:spPr>
        <p:txBody>
          <a:bodyPr wrap="none" rtlCol="0">
            <a:spAutoFit/>
          </a:bodyPr>
          <a:lstStyle/>
          <a:p>
            <a:pPr algn="ctr" eaLnBrk="1" hangingPunct="1">
              <a:defRPr/>
            </a:pPr>
            <a:r>
              <a:rPr lang="ro-RO" sz="2400" b="1" dirty="0">
                <a:solidFill>
                  <a:schemeClr val="accent1">
                    <a:lumMod val="50000"/>
                  </a:schemeClr>
                </a:solidFill>
                <a:latin typeface="Arial Black" panose="020B0A04020102020204" pitchFamily="34" charset="0"/>
                <a:cs typeface="Arial" charset="0"/>
              </a:rPr>
              <a:t>Cheltuieli </a:t>
            </a:r>
          </a:p>
          <a:p>
            <a:pPr algn="ctr" eaLnBrk="1" hangingPunct="1">
              <a:defRPr/>
            </a:pPr>
            <a:r>
              <a:rPr lang="ro-RO" sz="2400" b="1" dirty="0">
                <a:solidFill>
                  <a:schemeClr val="accent1">
                    <a:lumMod val="50000"/>
                  </a:schemeClr>
                </a:solidFill>
                <a:latin typeface="Arial Black" panose="020B0A04020102020204" pitchFamily="34" charset="0"/>
                <a:cs typeface="Arial" charset="0"/>
              </a:rPr>
              <a:t>de</a:t>
            </a:r>
          </a:p>
          <a:p>
            <a:pPr algn="ctr" eaLnBrk="1" hangingPunct="1">
              <a:defRPr/>
            </a:pPr>
            <a:r>
              <a:rPr lang="ro-RO" sz="2400" b="1" dirty="0">
                <a:solidFill>
                  <a:schemeClr val="accent1">
                    <a:lumMod val="50000"/>
                  </a:schemeClr>
                </a:solidFill>
                <a:latin typeface="Arial Black" panose="020B0A04020102020204" pitchFamily="34" charset="0"/>
                <a:cs typeface="Arial" charset="0"/>
              </a:rPr>
              <a:t>personal</a:t>
            </a:r>
            <a:endParaRPr lang="en-US" sz="2400" b="1" dirty="0">
              <a:solidFill>
                <a:schemeClr val="accent1">
                  <a:lumMod val="50000"/>
                </a:schemeClr>
              </a:solidFill>
              <a:latin typeface="Arial Black" panose="020B0A04020102020204" pitchFamily="34" charset="0"/>
            </a:endParaRPr>
          </a:p>
        </p:txBody>
      </p:sp>
      <p:sp>
        <p:nvSpPr>
          <p:cNvPr id="25" name="TextBox 24">
            <a:extLst>
              <a:ext uri="{FF2B5EF4-FFF2-40B4-BE49-F238E27FC236}">
                <a16:creationId xmlns:a16="http://schemas.microsoft.com/office/drawing/2014/main" id="{E433AA0B-8127-AA7B-B2E7-8917E0746D21}"/>
              </a:ext>
            </a:extLst>
          </p:cNvPr>
          <p:cNvSpPr txBox="1"/>
          <p:nvPr/>
        </p:nvSpPr>
        <p:spPr>
          <a:xfrm>
            <a:off x="2192514" y="3765705"/>
            <a:ext cx="2132315" cy="461665"/>
          </a:xfrm>
          <a:prstGeom prst="rect">
            <a:avLst/>
          </a:prstGeom>
          <a:noFill/>
        </p:spPr>
        <p:txBody>
          <a:bodyPr wrap="none" rtlCol="0">
            <a:spAutoFit/>
          </a:bodyPr>
          <a:lstStyle/>
          <a:p>
            <a:r>
              <a:rPr lang="ro-RO" sz="2400" b="1" dirty="0">
                <a:solidFill>
                  <a:schemeClr val="accent1">
                    <a:lumMod val="50000"/>
                  </a:schemeClr>
                </a:solidFill>
                <a:latin typeface="Arial Black" panose="020B0A04020102020204" pitchFamily="34" charset="0"/>
              </a:rPr>
              <a:t>Alimentație</a:t>
            </a:r>
            <a:endParaRPr lang="en-US" sz="2400" b="1" dirty="0">
              <a:solidFill>
                <a:schemeClr val="accent1">
                  <a:lumMod val="50000"/>
                </a:schemeClr>
              </a:solidFill>
              <a:latin typeface="Arial Black" panose="020B0A04020102020204" pitchFamily="34" charset="0"/>
            </a:endParaRPr>
          </a:p>
        </p:txBody>
      </p:sp>
      <p:sp>
        <p:nvSpPr>
          <p:cNvPr id="26" name="TextBox 25">
            <a:extLst>
              <a:ext uri="{FF2B5EF4-FFF2-40B4-BE49-F238E27FC236}">
                <a16:creationId xmlns:a16="http://schemas.microsoft.com/office/drawing/2014/main" id="{2CC5E762-2412-64C2-6941-F1A308E2A0C9}"/>
              </a:ext>
            </a:extLst>
          </p:cNvPr>
          <p:cNvSpPr txBox="1"/>
          <p:nvPr/>
        </p:nvSpPr>
        <p:spPr>
          <a:xfrm>
            <a:off x="7053734" y="3625444"/>
            <a:ext cx="2951922" cy="830997"/>
          </a:xfrm>
          <a:prstGeom prst="rect">
            <a:avLst/>
          </a:prstGeom>
          <a:noFill/>
        </p:spPr>
        <p:txBody>
          <a:bodyPr wrap="square" rtlCol="0">
            <a:spAutoFit/>
          </a:bodyPr>
          <a:lstStyle/>
          <a:p>
            <a:pPr algn="ctr"/>
            <a:r>
              <a:rPr lang="ro-RO" sz="2400" b="1">
                <a:solidFill>
                  <a:schemeClr val="accent1">
                    <a:lumMod val="50000"/>
                  </a:schemeClr>
                </a:solidFill>
                <a:latin typeface="Arial Black" panose="020B0A04020102020204" pitchFamily="34" charset="0"/>
              </a:rPr>
              <a:t>Servicii </a:t>
            </a:r>
          </a:p>
          <a:p>
            <a:pPr algn="ctr"/>
            <a:r>
              <a:rPr lang="ro-RO" sz="2400" b="1">
                <a:solidFill>
                  <a:schemeClr val="accent1">
                    <a:lumMod val="50000"/>
                  </a:schemeClr>
                </a:solidFill>
                <a:latin typeface="Arial Black" panose="020B0A04020102020204" pitchFamily="34" charset="0"/>
              </a:rPr>
              <a:t>comunale</a:t>
            </a:r>
            <a:endParaRPr lang="en-US" sz="2400" b="1">
              <a:solidFill>
                <a:schemeClr val="accent1">
                  <a:lumMod val="50000"/>
                </a:schemeClr>
              </a:solidFill>
              <a:latin typeface="Arial Black" panose="020B0A04020102020204" pitchFamily="34" charset="0"/>
            </a:endParaRPr>
          </a:p>
        </p:txBody>
      </p:sp>
      <p:sp>
        <p:nvSpPr>
          <p:cNvPr id="27" name="TextBox 26">
            <a:extLst>
              <a:ext uri="{FF2B5EF4-FFF2-40B4-BE49-F238E27FC236}">
                <a16:creationId xmlns:a16="http://schemas.microsoft.com/office/drawing/2014/main" id="{D87EFF2D-E11B-E53F-96FF-B49CE3F22E6A}"/>
              </a:ext>
            </a:extLst>
          </p:cNvPr>
          <p:cNvSpPr txBox="1"/>
          <p:nvPr/>
        </p:nvSpPr>
        <p:spPr>
          <a:xfrm>
            <a:off x="241546" y="4903164"/>
            <a:ext cx="2215826"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2821000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28" name="TextBox 27">
            <a:extLst>
              <a:ext uri="{FF2B5EF4-FFF2-40B4-BE49-F238E27FC236}">
                <a16:creationId xmlns:a16="http://schemas.microsoft.com/office/drawing/2014/main" id="{A2C50406-0A20-243A-C506-EB70372F729A}"/>
              </a:ext>
            </a:extLst>
          </p:cNvPr>
          <p:cNvSpPr txBox="1"/>
          <p:nvPr/>
        </p:nvSpPr>
        <p:spPr>
          <a:xfrm>
            <a:off x="2256183" y="4898597"/>
            <a:ext cx="2335213"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441500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29" name="TextBox 28">
            <a:extLst>
              <a:ext uri="{FF2B5EF4-FFF2-40B4-BE49-F238E27FC236}">
                <a16:creationId xmlns:a16="http://schemas.microsoft.com/office/drawing/2014/main" id="{B1B0A70B-9029-0E06-DC48-E725549DDBD2}"/>
              </a:ext>
            </a:extLst>
          </p:cNvPr>
          <p:cNvSpPr txBox="1"/>
          <p:nvPr/>
        </p:nvSpPr>
        <p:spPr>
          <a:xfrm>
            <a:off x="7256857" y="4936850"/>
            <a:ext cx="2545677"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433300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33" name="TextBox 32">
            <a:extLst>
              <a:ext uri="{FF2B5EF4-FFF2-40B4-BE49-F238E27FC236}">
                <a16:creationId xmlns:a16="http://schemas.microsoft.com/office/drawing/2014/main" id="{6A9904D1-7F46-2EF6-AFD8-1CAB8C58C9D3}"/>
              </a:ext>
            </a:extLst>
          </p:cNvPr>
          <p:cNvSpPr txBox="1"/>
          <p:nvPr/>
        </p:nvSpPr>
        <p:spPr>
          <a:xfrm>
            <a:off x="9550222" y="3659911"/>
            <a:ext cx="2314499" cy="830997"/>
          </a:xfrm>
          <a:prstGeom prst="rect">
            <a:avLst/>
          </a:prstGeom>
          <a:noFill/>
        </p:spPr>
        <p:txBody>
          <a:bodyPr wrap="square" rtlCol="0">
            <a:spAutoFit/>
          </a:bodyPr>
          <a:lstStyle/>
          <a:p>
            <a:pPr algn="ctr"/>
            <a:r>
              <a:rPr lang="en-US" sz="2400" b="1">
                <a:solidFill>
                  <a:schemeClr val="accent1">
                    <a:lumMod val="50000"/>
                  </a:schemeClr>
                </a:solidFill>
                <a:latin typeface="Arial Black" panose="020B0A04020102020204" pitchFamily="34" charset="0"/>
              </a:rPr>
              <a:t>Alte </a:t>
            </a:r>
            <a:r>
              <a:rPr lang="en-US" sz="2400" b="1" err="1">
                <a:solidFill>
                  <a:schemeClr val="accent1">
                    <a:lumMod val="50000"/>
                  </a:schemeClr>
                </a:solidFill>
                <a:latin typeface="Arial Black" panose="020B0A04020102020204" pitchFamily="34" charset="0"/>
              </a:rPr>
              <a:t>cheltuie</a:t>
            </a:r>
            <a:r>
              <a:rPr lang="ro-RO" sz="2400" b="1">
                <a:solidFill>
                  <a:schemeClr val="accent1">
                    <a:lumMod val="50000"/>
                  </a:schemeClr>
                </a:solidFill>
                <a:latin typeface="Arial Black" panose="020B0A04020102020204" pitchFamily="34" charset="0"/>
              </a:rPr>
              <a:t>l</a:t>
            </a:r>
            <a:r>
              <a:rPr lang="en-US" sz="2400" b="1" err="1">
                <a:solidFill>
                  <a:schemeClr val="accent1">
                    <a:lumMod val="50000"/>
                  </a:schemeClr>
                </a:solidFill>
                <a:latin typeface="Arial Black" panose="020B0A04020102020204" pitchFamily="34" charset="0"/>
              </a:rPr>
              <a:t>i</a:t>
            </a:r>
            <a:endParaRPr lang="en-US" sz="2400" b="1">
              <a:solidFill>
                <a:schemeClr val="accent1">
                  <a:lumMod val="50000"/>
                </a:schemeClr>
              </a:solidFill>
              <a:latin typeface="Arial Black" panose="020B0A04020102020204" pitchFamily="34" charset="0"/>
            </a:endParaRPr>
          </a:p>
        </p:txBody>
      </p:sp>
      <p:sp>
        <p:nvSpPr>
          <p:cNvPr id="34" name="TextBox 33">
            <a:extLst>
              <a:ext uri="{FF2B5EF4-FFF2-40B4-BE49-F238E27FC236}">
                <a16:creationId xmlns:a16="http://schemas.microsoft.com/office/drawing/2014/main" id="{05D4915A-A11D-99E2-374D-68AC633B99BF}"/>
              </a:ext>
            </a:extLst>
          </p:cNvPr>
          <p:cNvSpPr txBox="1"/>
          <p:nvPr/>
        </p:nvSpPr>
        <p:spPr>
          <a:xfrm>
            <a:off x="9557310" y="4885295"/>
            <a:ext cx="2300322" cy="830997"/>
          </a:xfrm>
          <a:prstGeom prst="rect">
            <a:avLst/>
          </a:prstGeom>
          <a:noFill/>
        </p:spPr>
        <p:txBody>
          <a:bodyPr wrap="square" lIns="91440" tIns="45720" rIns="91440" bIns="45720" anchor="t">
            <a:spAutoFit/>
          </a:bodyPr>
          <a:lstStyle/>
          <a:p>
            <a:pPr algn="ctr"/>
            <a:r>
              <a:rPr lang="ro-RO" sz="2400" dirty="0" smtClean="0">
                <a:solidFill>
                  <a:schemeClr val="accent1">
                    <a:lumMod val="50000"/>
                  </a:schemeClr>
                </a:solidFill>
                <a:latin typeface="Arial Black"/>
              </a:rPr>
              <a:t>176800</a:t>
            </a:r>
            <a:endParaRPr lang="ro-RO" sz="2400" dirty="0">
              <a:solidFill>
                <a:schemeClr val="accent1">
                  <a:lumMod val="50000"/>
                </a:schemeClr>
              </a:solidFill>
              <a:latin typeface="Arial Black" panose="020B0A04020102020204" pitchFamily="34" charset="0"/>
            </a:endParaRPr>
          </a:p>
          <a:p>
            <a:pPr algn="ctr"/>
            <a:r>
              <a:rPr lang="en-US" sz="2400" dirty="0">
                <a:solidFill>
                  <a:schemeClr val="accent1">
                    <a:lumMod val="50000"/>
                  </a:schemeClr>
                </a:solidFill>
                <a:latin typeface="Arial Black"/>
              </a:rPr>
              <a:t>l</a:t>
            </a:r>
            <a:r>
              <a:rPr lang="ro-RO" sz="2400" dirty="0">
                <a:solidFill>
                  <a:schemeClr val="accent1">
                    <a:lumMod val="50000"/>
                  </a:schemeClr>
                </a:solidFill>
                <a:latin typeface="Arial Black"/>
              </a:rPr>
              <a:t>ei</a:t>
            </a:r>
            <a:endParaRPr lang="en-US" sz="2400" dirty="0">
              <a:solidFill>
                <a:schemeClr val="accent1">
                  <a:lumMod val="50000"/>
                </a:schemeClr>
              </a:solidFill>
              <a:latin typeface="Arial Black"/>
            </a:endParaRPr>
          </a:p>
        </p:txBody>
      </p:sp>
      <p:cxnSp>
        <p:nvCxnSpPr>
          <p:cNvPr id="35" name="Straight Connector 10">
            <a:extLst>
              <a:ext uri="{FF2B5EF4-FFF2-40B4-BE49-F238E27FC236}">
                <a16:creationId xmlns:a16="http://schemas.microsoft.com/office/drawing/2014/main" id="{D3016267-4974-3045-84EA-06746E52CB71}"/>
              </a:ext>
            </a:extLst>
          </p:cNvPr>
          <p:cNvCxnSpPr>
            <a:cxnSpLocks/>
          </p:cNvCxnSpPr>
          <p:nvPr/>
        </p:nvCxnSpPr>
        <p:spPr>
          <a:xfrm>
            <a:off x="3423789" y="290652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10">
            <a:extLst>
              <a:ext uri="{FF2B5EF4-FFF2-40B4-BE49-F238E27FC236}">
                <a16:creationId xmlns:a16="http://schemas.microsoft.com/office/drawing/2014/main" id="{F6610DBB-31E9-78CD-8FD4-3BAF8F5245B0}"/>
              </a:ext>
            </a:extLst>
          </p:cNvPr>
          <p:cNvCxnSpPr>
            <a:cxnSpLocks/>
          </p:cNvCxnSpPr>
          <p:nvPr/>
        </p:nvCxnSpPr>
        <p:spPr>
          <a:xfrm>
            <a:off x="8529695"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10">
            <a:extLst>
              <a:ext uri="{FF2B5EF4-FFF2-40B4-BE49-F238E27FC236}">
                <a16:creationId xmlns:a16="http://schemas.microsoft.com/office/drawing/2014/main" id="{F4A2E7D7-671D-BDD7-F3DB-BFFCA2C2E420}"/>
              </a:ext>
            </a:extLst>
          </p:cNvPr>
          <p:cNvCxnSpPr>
            <a:cxnSpLocks/>
          </p:cNvCxnSpPr>
          <p:nvPr/>
        </p:nvCxnSpPr>
        <p:spPr>
          <a:xfrm>
            <a:off x="10707471"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10">
            <a:extLst>
              <a:ext uri="{FF2B5EF4-FFF2-40B4-BE49-F238E27FC236}">
                <a16:creationId xmlns:a16="http://schemas.microsoft.com/office/drawing/2014/main" id="{81459FCD-330C-D723-9D9C-CD769DC9C054}"/>
              </a:ext>
            </a:extLst>
          </p:cNvPr>
          <p:cNvCxnSpPr>
            <a:cxnSpLocks/>
          </p:cNvCxnSpPr>
          <p:nvPr/>
        </p:nvCxnSpPr>
        <p:spPr>
          <a:xfrm>
            <a:off x="5984986" y="286048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04D20A1-1F67-FE00-D51D-30181D652FBB}"/>
              </a:ext>
            </a:extLst>
          </p:cNvPr>
          <p:cNvCxnSpPr>
            <a:cxnSpLocks/>
          </p:cNvCxnSpPr>
          <p:nvPr/>
        </p:nvCxnSpPr>
        <p:spPr>
          <a:xfrm flipH="1">
            <a:off x="5984064" y="2451412"/>
            <a:ext cx="922" cy="445821"/>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D463EA87-0227-0A03-4E52-0522FE11B7D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11" name="Picture 10">
            <a:extLst>
              <a:ext uri="{FF2B5EF4-FFF2-40B4-BE49-F238E27FC236}">
                <a16:creationId xmlns:a16="http://schemas.microsoft.com/office/drawing/2014/main" id="{FE207D93-0B81-32E3-D1DE-9FEEF4413A3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180513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34631"/>
            <a:ext cx="11829122" cy="523220"/>
          </a:xfrm>
          <a:prstGeom prst="rect">
            <a:avLst/>
          </a:prstGeom>
          <a:noFill/>
        </p:spPr>
        <p:txBody>
          <a:bodyPr wrap="square" lIns="91440" tIns="45720" rIns="91440" bIns="45720" rtlCol="0" anchor="t">
            <a:spAutoFit/>
          </a:bodyPr>
          <a:lstStyle/>
          <a:p>
            <a:pPr algn="ctr"/>
            <a:r>
              <a:rPr lang="ro-RO" sz="2800" b="1" dirty="0" err="1">
                <a:solidFill>
                  <a:schemeClr val="accent2"/>
                </a:solidFill>
              </a:rPr>
              <a:t>Grădiniț</a:t>
            </a:r>
            <a:r>
              <a:rPr lang="en-US" sz="2800" b="1" dirty="0">
                <a:solidFill>
                  <a:schemeClr val="accent2"/>
                </a:solidFill>
              </a:rPr>
              <a:t>a nr.</a:t>
            </a:r>
            <a:r>
              <a:rPr lang="ro-RO" sz="2800" b="1" dirty="0">
                <a:solidFill>
                  <a:schemeClr val="accent2"/>
                </a:solidFill>
              </a:rPr>
              <a:t> 4 Licurici</a:t>
            </a:r>
            <a:endParaRPr lang="en-US" sz="2800" b="1" dirty="0">
              <a:solidFill>
                <a:schemeClr val="accent2"/>
              </a:solidFill>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en-US" sz="4000" dirty="0">
                <a:solidFill>
                  <a:schemeClr val="accent1">
                    <a:lumMod val="50000"/>
                  </a:schemeClr>
                </a:solidFill>
                <a:latin typeface="Arial Black"/>
              </a:rPr>
              <a:t>1 </a:t>
            </a:r>
            <a:r>
              <a:rPr lang="ro-RO" sz="4000" dirty="0" smtClean="0">
                <a:solidFill>
                  <a:schemeClr val="accent1">
                    <a:lumMod val="50000"/>
                  </a:schemeClr>
                </a:solidFill>
                <a:latin typeface="Arial Black"/>
              </a:rPr>
              <a:t>799000 </a:t>
            </a:r>
            <a:r>
              <a:rPr lang="ro-RO" sz="4000" dirty="0">
                <a:solidFill>
                  <a:schemeClr val="accent1">
                    <a:lumMod val="50000"/>
                  </a:schemeClr>
                </a:solidFill>
                <a:latin typeface="Arial Black"/>
              </a:rPr>
              <a:t>lei</a:t>
            </a:r>
            <a:endParaRPr lang="en-US" sz="4000" dirty="0">
              <a:solidFill>
                <a:schemeClr val="accent1">
                  <a:lumMod val="50000"/>
                </a:schemeClr>
              </a:solidFill>
              <a:latin typeface="Arial Black"/>
            </a:endParaRPr>
          </a:p>
        </p:txBody>
      </p:sp>
      <p:sp>
        <p:nvSpPr>
          <p:cNvPr id="19" name="Speech Bubble: Rectangle 18">
            <a:extLst>
              <a:ext uri="{FF2B5EF4-FFF2-40B4-BE49-F238E27FC236}">
                <a16:creationId xmlns:a16="http://schemas.microsoft.com/office/drawing/2014/main" id="{83820999-0810-4812-BEBF-B40527986774}"/>
              </a:ext>
            </a:extLst>
          </p:cNvPr>
          <p:cNvSpPr/>
          <p:nvPr/>
        </p:nvSpPr>
        <p:spPr>
          <a:xfrm>
            <a:off x="452996" y="1231301"/>
            <a:ext cx="1874399"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00D31F9A-19BC-4B9A-AE20-CEAC264C74E6}"/>
              </a:ext>
            </a:extLst>
          </p:cNvPr>
          <p:cNvSpPr txBox="1"/>
          <p:nvPr/>
        </p:nvSpPr>
        <p:spPr>
          <a:xfrm>
            <a:off x="566530" y="1370715"/>
            <a:ext cx="1689653" cy="584775"/>
          </a:xfrm>
          <a:prstGeom prst="rect">
            <a:avLst/>
          </a:prstGeom>
          <a:noFill/>
        </p:spPr>
        <p:txBody>
          <a:bodyPr wrap="square" rtlCol="0">
            <a:spAutoFit/>
          </a:bodyPr>
          <a:lstStyle/>
          <a:p>
            <a:r>
              <a:rPr lang="ro-RO" sz="3200" b="1" dirty="0" smtClean="0">
                <a:solidFill>
                  <a:schemeClr val="bg1"/>
                </a:solidFill>
              </a:rPr>
              <a:t>27 copii</a:t>
            </a:r>
            <a:endParaRPr lang="en-US" sz="3200" b="1" dirty="0">
              <a:solidFill>
                <a:schemeClr val="bg1"/>
              </a:solidFill>
            </a:endParaRPr>
          </a:p>
        </p:txBody>
      </p:sp>
      <p:sp>
        <p:nvSpPr>
          <p:cNvPr id="20" name="Speech Bubble: Rectangle 19">
            <a:extLst>
              <a:ext uri="{FF2B5EF4-FFF2-40B4-BE49-F238E27FC236}">
                <a16:creationId xmlns:a16="http://schemas.microsoft.com/office/drawing/2014/main" id="{3AEF1347-68AC-427C-A7CE-FBCC37E0F3F6}"/>
              </a:ext>
            </a:extLst>
          </p:cNvPr>
          <p:cNvSpPr/>
          <p:nvPr/>
        </p:nvSpPr>
        <p:spPr>
          <a:xfrm>
            <a:off x="9324511" y="1213264"/>
            <a:ext cx="2706276"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7003676B-867A-4791-9DCF-523CEA76B5A4}"/>
              </a:ext>
            </a:extLst>
          </p:cNvPr>
          <p:cNvSpPr txBox="1"/>
          <p:nvPr/>
        </p:nvSpPr>
        <p:spPr>
          <a:xfrm>
            <a:off x="9460694" y="1142166"/>
            <a:ext cx="2570093" cy="1077218"/>
          </a:xfrm>
          <a:prstGeom prst="rect">
            <a:avLst/>
          </a:prstGeom>
          <a:noFill/>
        </p:spPr>
        <p:txBody>
          <a:bodyPr wrap="square" rtlCol="0">
            <a:spAutoFit/>
          </a:bodyPr>
          <a:lstStyle/>
          <a:p>
            <a:pPr algn="ctr"/>
            <a:r>
              <a:rPr lang="ro-RO" sz="3200" b="1" dirty="0" smtClean="0">
                <a:solidFill>
                  <a:schemeClr val="bg1"/>
                </a:solidFill>
              </a:rPr>
              <a:t>66600 </a:t>
            </a:r>
            <a:r>
              <a:rPr lang="ro-RO" sz="3200" b="1" dirty="0">
                <a:solidFill>
                  <a:schemeClr val="bg1"/>
                </a:solidFill>
              </a:rPr>
              <a:t>lei/ copil/an</a:t>
            </a:r>
            <a:endParaRPr lang="en-US" sz="3200" b="1" dirty="0">
              <a:solidFill>
                <a:schemeClr val="bg1"/>
              </a:solidFill>
            </a:endParaRPr>
          </a:p>
        </p:txBody>
      </p:sp>
      <p:cxnSp>
        <p:nvCxnSpPr>
          <p:cNvPr id="3" name="Straight Connector 2">
            <a:extLst>
              <a:ext uri="{FF2B5EF4-FFF2-40B4-BE49-F238E27FC236}">
                <a16:creationId xmlns:a16="http://schemas.microsoft.com/office/drawing/2014/main" id="{3804316D-200B-D386-FF9C-9A7B9F57E7B6}"/>
              </a:ext>
            </a:extLst>
          </p:cNvPr>
          <p:cNvCxnSpPr>
            <a:cxnSpLocks/>
          </p:cNvCxnSpPr>
          <p:nvPr/>
        </p:nvCxnSpPr>
        <p:spPr>
          <a:xfrm>
            <a:off x="1349459" y="289723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6CB6A18-1483-0803-5C21-CF9C903D4A8C}"/>
              </a:ext>
            </a:extLst>
          </p:cNvPr>
          <p:cNvCxnSpPr>
            <a:cxnSpLocks/>
          </p:cNvCxnSpPr>
          <p:nvPr/>
        </p:nvCxnSpPr>
        <p:spPr>
          <a:xfrm flipV="1">
            <a:off x="1361869" y="2860485"/>
            <a:ext cx="9345602" cy="4604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ED55418D-BB54-552E-A2BC-78C9601F2F21}"/>
              </a:ext>
            </a:extLst>
          </p:cNvPr>
          <p:cNvSpPr txBox="1"/>
          <p:nvPr/>
        </p:nvSpPr>
        <p:spPr>
          <a:xfrm>
            <a:off x="402726" y="3627206"/>
            <a:ext cx="1893467" cy="1200329"/>
          </a:xfrm>
          <a:prstGeom prst="rect">
            <a:avLst/>
          </a:prstGeom>
          <a:noFill/>
        </p:spPr>
        <p:txBody>
          <a:bodyPr wrap="none" rtlCol="0">
            <a:spAutoFit/>
          </a:bodyPr>
          <a:lstStyle/>
          <a:p>
            <a:pPr algn="ctr" eaLnBrk="1" hangingPunct="1">
              <a:defRPr/>
            </a:pPr>
            <a:r>
              <a:rPr lang="ro-RO" sz="2400" b="1" dirty="0">
                <a:solidFill>
                  <a:schemeClr val="accent1">
                    <a:lumMod val="50000"/>
                  </a:schemeClr>
                </a:solidFill>
                <a:latin typeface="Arial Black" panose="020B0A04020102020204" pitchFamily="34" charset="0"/>
                <a:cs typeface="Arial" charset="0"/>
              </a:rPr>
              <a:t>Cheltuieli </a:t>
            </a:r>
          </a:p>
          <a:p>
            <a:pPr algn="ctr" eaLnBrk="1" hangingPunct="1">
              <a:defRPr/>
            </a:pPr>
            <a:r>
              <a:rPr lang="ro-RO" sz="2400" b="1" dirty="0">
                <a:solidFill>
                  <a:schemeClr val="accent1">
                    <a:lumMod val="50000"/>
                  </a:schemeClr>
                </a:solidFill>
                <a:latin typeface="Arial Black" panose="020B0A04020102020204" pitchFamily="34" charset="0"/>
                <a:cs typeface="Arial" charset="0"/>
              </a:rPr>
              <a:t>de</a:t>
            </a:r>
          </a:p>
          <a:p>
            <a:pPr algn="ctr" eaLnBrk="1" hangingPunct="1">
              <a:defRPr/>
            </a:pPr>
            <a:r>
              <a:rPr lang="ro-RO" sz="2400" b="1" dirty="0">
                <a:solidFill>
                  <a:schemeClr val="accent1">
                    <a:lumMod val="50000"/>
                  </a:schemeClr>
                </a:solidFill>
                <a:latin typeface="Arial Black" panose="020B0A04020102020204" pitchFamily="34" charset="0"/>
                <a:cs typeface="Arial" charset="0"/>
              </a:rPr>
              <a:t>personal</a:t>
            </a:r>
            <a:endParaRPr lang="en-US" sz="2400" b="1" dirty="0">
              <a:solidFill>
                <a:schemeClr val="accent1">
                  <a:lumMod val="50000"/>
                </a:schemeClr>
              </a:solidFill>
              <a:latin typeface="Arial Black" panose="020B0A04020102020204" pitchFamily="34" charset="0"/>
            </a:endParaRPr>
          </a:p>
        </p:txBody>
      </p:sp>
      <p:sp>
        <p:nvSpPr>
          <p:cNvPr id="25" name="TextBox 24">
            <a:extLst>
              <a:ext uri="{FF2B5EF4-FFF2-40B4-BE49-F238E27FC236}">
                <a16:creationId xmlns:a16="http://schemas.microsoft.com/office/drawing/2014/main" id="{E433AA0B-8127-AA7B-B2E7-8917E0746D21}"/>
              </a:ext>
            </a:extLst>
          </p:cNvPr>
          <p:cNvSpPr txBox="1"/>
          <p:nvPr/>
        </p:nvSpPr>
        <p:spPr>
          <a:xfrm>
            <a:off x="2357632" y="3684966"/>
            <a:ext cx="2132315" cy="461665"/>
          </a:xfrm>
          <a:prstGeom prst="rect">
            <a:avLst/>
          </a:prstGeom>
          <a:noFill/>
        </p:spPr>
        <p:txBody>
          <a:bodyPr wrap="none" rtlCol="0">
            <a:spAutoFit/>
          </a:bodyPr>
          <a:lstStyle/>
          <a:p>
            <a:r>
              <a:rPr lang="ro-RO" sz="2400" b="1" dirty="0">
                <a:solidFill>
                  <a:schemeClr val="accent1">
                    <a:lumMod val="50000"/>
                  </a:schemeClr>
                </a:solidFill>
                <a:latin typeface="Arial Black" panose="020B0A04020102020204" pitchFamily="34" charset="0"/>
              </a:rPr>
              <a:t>Alimentație</a:t>
            </a:r>
            <a:endParaRPr lang="en-US" sz="2400" b="1" dirty="0">
              <a:solidFill>
                <a:schemeClr val="accent1">
                  <a:lumMod val="50000"/>
                </a:schemeClr>
              </a:solidFill>
              <a:latin typeface="Arial Black" panose="020B0A04020102020204" pitchFamily="34" charset="0"/>
            </a:endParaRPr>
          </a:p>
        </p:txBody>
      </p:sp>
      <p:sp>
        <p:nvSpPr>
          <p:cNvPr id="26" name="TextBox 25">
            <a:extLst>
              <a:ext uri="{FF2B5EF4-FFF2-40B4-BE49-F238E27FC236}">
                <a16:creationId xmlns:a16="http://schemas.microsoft.com/office/drawing/2014/main" id="{2CC5E762-2412-64C2-6941-F1A308E2A0C9}"/>
              </a:ext>
            </a:extLst>
          </p:cNvPr>
          <p:cNvSpPr txBox="1"/>
          <p:nvPr/>
        </p:nvSpPr>
        <p:spPr>
          <a:xfrm>
            <a:off x="7053734" y="3625444"/>
            <a:ext cx="2951922" cy="830997"/>
          </a:xfrm>
          <a:prstGeom prst="rect">
            <a:avLst/>
          </a:prstGeom>
          <a:noFill/>
        </p:spPr>
        <p:txBody>
          <a:bodyPr wrap="square" rtlCol="0">
            <a:spAutoFit/>
          </a:bodyPr>
          <a:lstStyle/>
          <a:p>
            <a:pPr algn="ctr"/>
            <a:r>
              <a:rPr lang="ro-RO" sz="2400" b="1">
                <a:solidFill>
                  <a:schemeClr val="accent1">
                    <a:lumMod val="50000"/>
                  </a:schemeClr>
                </a:solidFill>
                <a:latin typeface="Arial Black" panose="020B0A04020102020204" pitchFamily="34" charset="0"/>
              </a:rPr>
              <a:t>Servicii </a:t>
            </a:r>
          </a:p>
          <a:p>
            <a:pPr algn="ctr"/>
            <a:r>
              <a:rPr lang="ro-RO" sz="2400" b="1">
                <a:solidFill>
                  <a:schemeClr val="accent1">
                    <a:lumMod val="50000"/>
                  </a:schemeClr>
                </a:solidFill>
                <a:latin typeface="Arial Black" panose="020B0A04020102020204" pitchFamily="34" charset="0"/>
              </a:rPr>
              <a:t>comunale</a:t>
            </a:r>
            <a:endParaRPr lang="en-US" sz="2400" b="1">
              <a:solidFill>
                <a:schemeClr val="accent1">
                  <a:lumMod val="50000"/>
                </a:schemeClr>
              </a:solidFill>
              <a:latin typeface="Arial Black" panose="020B0A04020102020204" pitchFamily="34" charset="0"/>
            </a:endParaRPr>
          </a:p>
        </p:txBody>
      </p:sp>
      <p:sp>
        <p:nvSpPr>
          <p:cNvPr id="27" name="TextBox 26">
            <a:extLst>
              <a:ext uri="{FF2B5EF4-FFF2-40B4-BE49-F238E27FC236}">
                <a16:creationId xmlns:a16="http://schemas.microsoft.com/office/drawing/2014/main" id="{D87EFF2D-E11B-E53F-96FF-B49CE3F22E6A}"/>
              </a:ext>
            </a:extLst>
          </p:cNvPr>
          <p:cNvSpPr txBox="1"/>
          <p:nvPr/>
        </p:nvSpPr>
        <p:spPr>
          <a:xfrm>
            <a:off x="241546" y="4903164"/>
            <a:ext cx="2215826"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1485300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28" name="TextBox 27">
            <a:extLst>
              <a:ext uri="{FF2B5EF4-FFF2-40B4-BE49-F238E27FC236}">
                <a16:creationId xmlns:a16="http://schemas.microsoft.com/office/drawing/2014/main" id="{A2C50406-0A20-243A-C506-EB70372F729A}"/>
              </a:ext>
            </a:extLst>
          </p:cNvPr>
          <p:cNvSpPr txBox="1"/>
          <p:nvPr/>
        </p:nvSpPr>
        <p:spPr>
          <a:xfrm>
            <a:off x="2256183" y="4898597"/>
            <a:ext cx="2335213"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146000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29" name="TextBox 28">
            <a:extLst>
              <a:ext uri="{FF2B5EF4-FFF2-40B4-BE49-F238E27FC236}">
                <a16:creationId xmlns:a16="http://schemas.microsoft.com/office/drawing/2014/main" id="{B1B0A70B-9029-0E06-DC48-E725549DDBD2}"/>
              </a:ext>
            </a:extLst>
          </p:cNvPr>
          <p:cNvSpPr txBox="1"/>
          <p:nvPr/>
        </p:nvSpPr>
        <p:spPr>
          <a:xfrm>
            <a:off x="7256857" y="4936850"/>
            <a:ext cx="2545677"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89500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33" name="TextBox 32">
            <a:extLst>
              <a:ext uri="{FF2B5EF4-FFF2-40B4-BE49-F238E27FC236}">
                <a16:creationId xmlns:a16="http://schemas.microsoft.com/office/drawing/2014/main" id="{6A9904D1-7F46-2EF6-AFD8-1CAB8C58C9D3}"/>
              </a:ext>
            </a:extLst>
          </p:cNvPr>
          <p:cNvSpPr txBox="1"/>
          <p:nvPr/>
        </p:nvSpPr>
        <p:spPr>
          <a:xfrm>
            <a:off x="9550222" y="3659911"/>
            <a:ext cx="2314499" cy="830997"/>
          </a:xfrm>
          <a:prstGeom prst="rect">
            <a:avLst/>
          </a:prstGeom>
          <a:noFill/>
        </p:spPr>
        <p:txBody>
          <a:bodyPr wrap="square" rtlCol="0">
            <a:spAutoFit/>
          </a:bodyPr>
          <a:lstStyle/>
          <a:p>
            <a:pPr algn="ctr"/>
            <a:r>
              <a:rPr lang="en-US" sz="2400" b="1">
                <a:solidFill>
                  <a:schemeClr val="accent1">
                    <a:lumMod val="50000"/>
                  </a:schemeClr>
                </a:solidFill>
                <a:latin typeface="Arial Black" panose="020B0A04020102020204" pitchFamily="34" charset="0"/>
              </a:rPr>
              <a:t>Alte </a:t>
            </a:r>
            <a:r>
              <a:rPr lang="en-US" sz="2400" b="1" err="1">
                <a:solidFill>
                  <a:schemeClr val="accent1">
                    <a:lumMod val="50000"/>
                  </a:schemeClr>
                </a:solidFill>
                <a:latin typeface="Arial Black" panose="020B0A04020102020204" pitchFamily="34" charset="0"/>
              </a:rPr>
              <a:t>cheltuie</a:t>
            </a:r>
            <a:r>
              <a:rPr lang="ro-RO" sz="2400" b="1">
                <a:solidFill>
                  <a:schemeClr val="accent1">
                    <a:lumMod val="50000"/>
                  </a:schemeClr>
                </a:solidFill>
                <a:latin typeface="Arial Black" panose="020B0A04020102020204" pitchFamily="34" charset="0"/>
              </a:rPr>
              <a:t>l</a:t>
            </a:r>
            <a:r>
              <a:rPr lang="en-US" sz="2400" b="1" err="1">
                <a:solidFill>
                  <a:schemeClr val="accent1">
                    <a:lumMod val="50000"/>
                  </a:schemeClr>
                </a:solidFill>
                <a:latin typeface="Arial Black" panose="020B0A04020102020204" pitchFamily="34" charset="0"/>
              </a:rPr>
              <a:t>i</a:t>
            </a:r>
            <a:endParaRPr lang="en-US" sz="2400" b="1">
              <a:solidFill>
                <a:schemeClr val="accent1">
                  <a:lumMod val="50000"/>
                </a:schemeClr>
              </a:solidFill>
              <a:latin typeface="Arial Black" panose="020B0A04020102020204" pitchFamily="34" charset="0"/>
            </a:endParaRPr>
          </a:p>
        </p:txBody>
      </p:sp>
      <p:sp>
        <p:nvSpPr>
          <p:cNvPr id="34" name="TextBox 33">
            <a:extLst>
              <a:ext uri="{FF2B5EF4-FFF2-40B4-BE49-F238E27FC236}">
                <a16:creationId xmlns:a16="http://schemas.microsoft.com/office/drawing/2014/main" id="{05D4915A-A11D-99E2-374D-68AC633B99BF}"/>
              </a:ext>
            </a:extLst>
          </p:cNvPr>
          <p:cNvSpPr txBox="1"/>
          <p:nvPr/>
        </p:nvSpPr>
        <p:spPr>
          <a:xfrm>
            <a:off x="9557310" y="4885295"/>
            <a:ext cx="2300322" cy="830997"/>
          </a:xfrm>
          <a:prstGeom prst="rect">
            <a:avLst/>
          </a:prstGeom>
          <a:noFill/>
        </p:spPr>
        <p:txBody>
          <a:bodyPr wrap="square" lIns="91440" tIns="45720" rIns="91440" bIns="45720" anchor="t">
            <a:spAutoFit/>
          </a:bodyPr>
          <a:lstStyle/>
          <a:p>
            <a:pPr algn="ctr"/>
            <a:r>
              <a:rPr lang="ro-RO" sz="2400" dirty="0" smtClean="0">
                <a:solidFill>
                  <a:schemeClr val="accent1">
                    <a:lumMod val="50000"/>
                  </a:schemeClr>
                </a:solidFill>
                <a:latin typeface="Arial Black" panose="020B0A04020102020204" pitchFamily="34" charset="0"/>
              </a:rPr>
              <a:t>78200</a:t>
            </a:r>
            <a:endParaRPr lang="ro-RO" sz="2400" dirty="0">
              <a:solidFill>
                <a:schemeClr val="accent1">
                  <a:lumMod val="50000"/>
                </a:schemeClr>
              </a:solidFill>
              <a:latin typeface="Arial Black" panose="020B0A04020102020204" pitchFamily="34" charset="0"/>
            </a:endParaRPr>
          </a:p>
          <a:p>
            <a:pPr algn="ctr"/>
            <a:r>
              <a:rPr lang="en-US" sz="2400" dirty="0">
                <a:solidFill>
                  <a:schemeClr val="accent1">
                    <a:lumMod val="50000"/>
                  </a:schemeClr>
                </a:solidFill>
                <a:latin typeface="Arial Black"/>
              </a:rPr>
              <a:t>l</a:t>
            </a:r>
            <a:r>
              <a:rPr lang="ro-RO" sz="2400" dirty="0">
                <a:solidFill>
                  <a:schemeClr val="accent1">
                    <a:lumMod val="50000"/>
                  </a:schemeClr>
                </a:solidFill>
                <a:latin typeface="Arial Black"/>
              </a:rPr>
              <a:t>ei</a:t>
            </a:r>
            <a:endParaRPr lang="en-US" sz="2400" dirty="0">
              <a:solidFill>
                <a:schemeClr val="accent1">
                  <a:lumMod val="50000"/>
                </a:schemeClr>
              </a:solidFill>
              <a:latin typeface="Arial Black"/>
            </a:endParaRPr>
          </a:p>
        </p:txBody>
      </p:sp>
      <p:cxnSp>
        <p:nvCxnSpPr>
          <p:cNvPr id="35" name="Straight Connector 10">
            <a:extLst>
              <a:ext uri="{FF2B5EF4-FFF2-40B4-BE49-F238E27FC236}">
                <a16:creationId xmlns:a16="http://schemas.microsoft.com/office/drawing/2014/main" id="{D3016267-4974-3045-84EA-06746E52CB71}"/>
              </a:ext>
            </a:extLst>
          </p:cNvPr>
          <p:cNvCxnSpPr>
            <a:cxnSpLocks/>
          </p:cNvCxnSpPr>
          <p:nvPr/>
        </p:nvCxnSpPr>
        <p:spPr>
          <a:xfrm>
            <a:off x="3423789" y="290652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10">
            <a:extLst>
              <a:ext uri="{FF2B5EF4-FFF2-40B4-BE49-F238E27FC236}">
                <a16:creationId xmlns:a16="http://schemas.microsoft.com/office/drawing/2014/main" id="{F6610DBB-31E9-78CD-8FD4-3BAF8F5245B0}"/>
              </a:ext>
            </a:extLst>
          </p:cNvPr>
          <p:cNvCxnSpPr>
            <a:cxnSpLocks/>
          </p:cNvCxnSpPr>
          <p:nvPr/>
        </p:nvCxnSpPr>
        <p:spPr>
          <a:xfrm>
            <a:off x="8529695"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10">
            <a:extLst>
              <a:ext uri="{FF2B5EF4-FFF2-40B4-BE49-F238E27FC236}">
                <a16:creationId xmlns:a16="http://schemas.microsoft.com/office/drawing/2014/main" id="{F4A2E7D7-671D-BDD7-F3DB-BFFCA2C2E420}"/>
              </a:ext>
            </a:extLst>
          </p:cNvPr>
          <p:cNvCxnSpPr>
            <a:cxnSpLocks/>
          </p:cNvCxnSpPr>
          <p:nvPr/>
        </p:nvCxnSpPr>
        <p:spPr>
          <a:xfrm>
            <a:off x="10707471" y="2876103"/>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10">
            <a:extLst>
              <a:ext uri="{FF2B5EF4-FFF2-40B4-BE49-F238E27FC236}">
                <a16:creationId xmlns:a16="http://schemas.microsoft.com/office/drawing/2014/main" id="{81459FCD-330C-D723-9D9C-CD769DC9C054}"/>
              </a:ext>
            </a:extLst>
          </p:cNvPr>
          <p:cNvCxnSpPr>
            <a:cxnSpLocks/>
          </p:cNvCxnSpPr>
          <p:nvPr/>
        </p:nvCxnSpPr>
        <p:spPr>
          <a:xfrm>
            <a:off x="5984986" y="2860485"/>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04D20A1-1F67-FE00-D51D-30181D652FBB}"/>
              </a:ext>
            </a:extLst>
          </p:cNvPr>
          <p:cNvCxnSpPr>
            <a:cxnSpLocks/>
          </p:cNvCxnSpPr>
          <p:nvPr/>
        </p:nvCxnSpPr>
        <p:spPr>
          <a:xfrm flipH="1">
            <a:off x="5984064" y="2451412"/>
            <a:ext cx="922" cy="445821"/>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D463EA87-0227-0A03-4E52-0522FE11B7D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11" name="Picture 10">
            <a:extLst>
              <a:ext uri="{FF2B5EF4-FFF2-40B4-BE49-F238E27FC236}">
                <a16:creationId xmlns:a16="http://schemas.microsoft.com/office/drawing/2014/main" id="{FE207D93-0B81-32E3-D1DE-9FEEF4413A3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2392599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B71C930-B00D-9F7E-FB46-6E239E6F392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a:extLst>
              <a:ext uri="{FF2B5EF4-FFF2-40B4-BE49-F238E27FC236}">
                <a16:creationId xmlns:a16="http://schemas.microsoft.com/office/drawing/2014/main" id="{B8D79C5D-348A-63CE-9535-CE2397B25164}"/>
              </a:ext>
            </a:extLst>
          </p:cNvPr>
          <p:cNvSpPr>
            <a:spLocks noGrp="1"/>
          </p:cNvSpPr>
          <p:nvPr>
            <p:ph type="title"/>
          </p:nvPr>
        </p:nvSpPr>
        <p:spPr>
          <a:xfrm>
            <a:off x="239712" y="4251325"/>
            <a:ext cx="11884025" cy="644525"/>
          </a:xfrm>
        </p:spPr>
        <p:txBody>
          <a:bodyPr rtlCol="0" anchor="t">
            <a:normAutofit/>
          </a:bodyPr>
          <a:lstStyle/>
          <a:p>
            <a:pPr algn="ctr" eaLnBrk="1" fontAlgn="auto" hangingPunct="1">
              <a:spcAft>
                <a:spcPts val="0"/>
              </a:spcAft>
              <a:defRPr/>
            </a:pPr>
            <a:r>
              <a:rPr lang="ro-RO" sz="3200">
                <a:solidFill>
                  <a:schemeClr val="accent1">
                    <a:lumMod val="50000"/>
                  </a:schemeClr>
                </a:solidFill>
                <a:latin typeface="Arial Black"/>
              </a:rPr>
              <a:t>Bine ați venit la audierea publică!</a:t>
            </a:r>
            <a:endParaRPr lang="en-US" sz="3200">
              <a:solidFill>
                <a:schemeClr val="accent1">
                  <a:lumMod val="50000"/>
                </a:schemeClr>
              </a:solidFill>
              <a:latin typeface="Arial Black"/>
            </a:endParaRPr>
          </a:p>
        </p:txBody>
      </p:sp>
      <p:pic>
        <p:nvPicPr>
          <p:cNvPr id="4" name="Picture 3">
            <a:extLst>
              <a:ext uri="{FF2B5EF4-FFF2-40B4-BE49-F238E27FC236}">
                <a16:creationId xmlns:a16="http://schemas.microsoft.com/office/drawing/2014/main" id="{04651708-11A5-4E70-A1A7-4D55BCA60F2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5" name="Picture 4">
            <a:extLst>
              <a:ext uri="{FF2B5EF4-FFF2-40B4-BE49-F238E27FC236}">
                <a16:creationId xmlns:a16="http://schemas.microsoft.com/office/drawing/2014/main" id="{AC12500F-76EC-28F4-C9CF-C7745B38F4EF}"/>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
        <p:nvSpPr>
          <p:cNvPr id="6" name="Title 1">
            <a:extLst>
              <a:ext uri="{FF2B5EF4-FFF2-40B4-BE49-F238E27FC236}">
                <a16:creationId xmlns:a16="http://schemas.microsoft.com/office/drawing/2014/main" id="{B48A1336-57EB-CD9C-499A-2A127736D40C}"/>
              </a:ext>
            </a:extLst>
          </p:cNvPr>
          <p:cNvSpPr txBox="1">
            <a:spLocks/>
          </p:cNvSpPr>
          <p:nvPr/>
        </p:nvSpPr>
        <p:spPr>
          <a:xfrm>
            <a:off x="153987" y="3230562"/>
            <a:ext cx="11884025" cy="644525"/>
          </a:xfrm>
          <a:prstGeom prst="rect">
            <a:avLst/>
          </a:prstGeom>
        </p:spPr>
        <p:txBody>
          <a:bodyPr vert="horz" lIns="91440" tIns="45720" rIns="91440" bIns="45720" rtlCol="0" anchor="t">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ro-RO" sz="5200">
                <a:solidFill>
                  <a:schemeClr val="accent2"/>
                </a:solidFill>
                <a:latin typeface="Arial Black"/>
              </a:rPr>
              <a:t>Hai să vorbim despre buget!</a:t>
            </a:r>
            <a:r>
              <a:rPr lang="ro-RO" sz="3200">
                <a:solidFill>
                  <a:schemeClr val="accent2"/>
                </a:solidFill>
                <a:latin typeface="Arial Black"/>
              </a:rPr>
              <a:t> </a:t>
            </a:r>
            <a:endParaRPr lang="en-US" sz="3200">
              <a:solidFill>
                <a:schemeClr val="accent2"/>
              </a:solidFill>
              <a:latin typeface="Arial Black"/>
            </a:endParaRPr>
          </a:p>
        </p:txBody>
      </p:sp>
      <p:sp>
        <p:nvSpPr>
          <p:cNvPr id="8" name="TextBox 7">
            <a:extLst>
              <a:ext uri="{FF2B5EF4-FFF2-40B4-BE49-F238E27FC236}">
                <a16:creationId xmlns:a16="http://schemas.microsoft.com/office/drawing/2014/main" id="{F2FA4C75-2B52-16BE-EBFC-3FC31EF19254}"/>
              </a:ext>
            </a:extLst>
          </p:cNvPr>
          <p:cNvSpPr txBox="1"/>
          <p:nvPr/>
        </p:nvSpPr>
        <p:spPr>
          <a:xfrm>
            <a:off x="3047999" y="2331104"/>
            <a:ext cx="6096000" cy="523220"/>
          </a:xfrm>
          <a:prstGeom prst="rect">
            <a:avLst/>
          </a:prstGeom>
          <a:noFill/>
        </p:spPr>
        <p:txBody>
          <a:bodyPr wrap="square">
            <a:spAutoFit/>
          </a:bodyPr>
          <a:lstStyle/>
          <a:p>
            <a:pPr algn="ctr">
              <a:defRPr/>
            </a:pPr>
            <a:r>
              <a:rPr lang="ro-RO" sz="2800">
                <a:solidFill>
                  <a:schemeClr val="accent2"/>
                </a:solidFill>
                <a:latin typeface="Arial Black"/>
              </a:rPr>
              <a:t>Îți pasă de comunitate?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820065"/>
            <a:ext cx="6400800" cy="707886"/>
          </a:xfrm>
          <a:prstGeom prst="rect">
            <a:avLst/>
          </a:prstGeom>
          <a:noFill/>
        </p:spPr>
        <p:txBody>
          <a:bodyPr wrap="square" lIns="91440" tIns="45720" rIns="91440" bIns="45720" anchor="t">
            <a:spAutoFit/>
          </a:bodyPr>
          <a:lstStyle/>
          <a:p>
            <a:pPr algn="ctr"/>
            <a:r>
              <a:rPr lang="ro-RO" sz="4000" dirty="0" smtClean="0">
                <a:solidFill>
                  <a:schemeClr val="accent1">
                    <a:lumMod val="50000"/>
                  </a:schemeClr>
                </a:solidFill>
                <a:latin typeface="Arial Black" panose="020B0A04020102020204" pitchFamily="34" charset="0"/>
              </a:rPr>
              <a:t>220 </a:t>
            </a:r>
            <a:r>
              <a:rPr lang="ro-RO" sz="4000" dirty="0">
                <a:solidFill>
                  <a:schemeClr val="accent1">
                    <a:lumMod val="50000"/>
                  </a:schemeClr>
                </a:solidFill>
                <a:latin typeface="Arial Black" panose="020B0A04020102020204" pitchFamily="34" charset="0"/>
              </a:rPr>
              <a:t>000 </a:t>
            </a:r>
            <a:r>
              <a:rPr lang="ro-RO" sz="4000" dirty="0">
                <a:solidFill>
                  <a:schemeClr val="accent1">
                    <a:lumMod val="50000"/>
                  </a:schemeClr>
                </a:solidFill>
                <a:latin typeface="Arial Black"/>
              </a:rPr>
              <a:t>lei</a:t>
            </a:r>
            <a:endParaRPr lang="en-US" sz="4000" dirty="0">
              <a:solidFill>
                <a:schemeClr val="accent1">
                  <a:lumMod val="50000"/>
                </a:schemeClr>
              </a:solidFill>
              <a:latin typeface="Arial Black"/>
            </a:endParaRPr>
          </a:p>
        </p:txBody>
      </p:sp>
      <p:sp>
        <p:nvSpPr>
          <p:cNvPr id="20" name="TextBox 19">
            <a:extLst>
              <a:ext uri="{FF2B5EF4-FFF2-40B4-BE49-F238E27FC236}">
                <a16:creationId xmlns:a16="http://schemas.microsoft.com/office/drawing/2014/main" id="{F7C5CE97-6224-48BB-8EB4-5F7EDE7481E3}"/>
              </a:ext>
            </a:extLst>
          </p:cNvPr>
          <p:cNvSpPr txBox="1"/>
          <p:nvPr/>
        </p:nvSpPr>
        <p:spPr>
          <a:xfrm>
            <a:off x="209550" y="1128405"/>
            <a:ext cx="11829122" cy="523220"/>
          </a:xfrm>
          <a:prstGeom prst="rect">
            <a:avLst/>
          </a:prstGeom>
          <a:noFill/>
        </p:spPr>
        <p:txBody>
          <a:bodyPr wrap="square" rtlCol="0">
            <a:spAutoFit/>
          </a:bodyPr>
          <a:lstStyle/>
          <a:p>
            <a:pPr algn="ctr"/>
            <a:r>
              <a:rPr lang="ro-RO" sz="2800" b="1" dirty="0">
                <a:solidFill>
                  <a:schemeClr val="accent2"/>
                </a:solidFill>
              </a:rPr>
              <a:t>Activități planificate pentru tineret și sport:</a:t>
            </a:r>
            <a:endParaRPr lang="en-US" sz="2800" b="1" dirty="0">
              <a:solidFill>
                <a:schemeClr val="accent2"/>
              </a:solidFill>
            </a:endParaRPr>
          </a:p>
        </p:txBody>
      </p:sp>
      <p:sp>
        <p:nvSpPr>
          <p:cNvPr id="19" name="TextBox 18">
            <a:extLst>
              <a:ext uri="{FF2B5EF4-FFF2-40B4-BE49-F238E27FC236}">
                <a16:creationId xmlns:a16="http://schemas.microsoft.com/office/drawing/2014/main" id="{C54D03B8-E66C-45C2-920F-9AF93E737D13}"/>
              </a:ext>
            </a:extLst>
          </p:cNvPr>
          <p:cNvSpPr txBox="1"/>
          <p:nvPr/>
        </p:nvSpPr>
        <p:spPr>
          <a:xfrm>
            <a:off x="499824" y="3079862"/>
            <a:ext cx="4412974" cy="1077218"/>
          </a:xfrm>
          <a:prstGeom prst="rect">
            <a:avLst/>
          </a:prstGeom>
          <a:noFill/>
        </p:spPr>
        <p:txBody>
          <a:bodyPr wrap="square" rtlCol="0">
            <a:spAutoFit/>
          </a:bodyPr>
          <a:lstStyle/>
          <a:p>
            <a:pPr algn="ctr"/>
            <a:r>
              <a:rPr lang="en-US" sz="3200" b="1">
                <a:solidFill>
                  <a:schemeClr val="bg1"/>
                </a:solidFill>
              </a:rPr>
              <a:t>xx</a:t>
            </a:r>
            <a:r>
              <a:rPr lang="ro-RO" sz="3200" b="1">
                <a:solidFill>
                  <a:schemeClr val="bg1"/>
                </a:solidFill>
              </a:rPr>
              <a:t> km de </a:t>
            </a:r>
            <a:br>
              <a:rPr lang="ro-RO" sz="3200" b="1">
                <a:solidFill>
                  <a:schemeClr val="bg1"/>
                </a:solidFill>
              </a:rPr>
            </a:br>
            <a:r>
              <a:rPr lang="ro-RO" sz="3200" b="1">
                <a:solidFill>
                  <a:schemeClr val="bg1"/>
                </a:solidFill>
              </a:rPr>
              <a:t>drum reparate</a:t>
            </a:r>
            <a:endParaRPr lang="en-US" sz="3200" b="1">
              <a:solidFill>
                <a:schemeClr val="bg1"/>
              </a:solidFill>
            </a:endParaRPr>
          </a:p>
        </p:txBody>
      </p:sp>
      <p:sp>
        <p:nvSpPr>
          <p:cNvPr id="21" name="Speech Bubble: Rectangle 20">
            <a:extLst>
              <a:ext uri="{FF2B5EF4-FFF2-40B4-BE49-F238E27FC236}">
                <a16:creationId xmlns:a16="http://schemas.microsoft.com/office/drawing/2014/main" id="{C78BF705-396A-44A1-BFF7-570DDBB6F024}"/>
              </a:ext>
            </a:extLst>
          </p:cNvPr>
          <p:cNvSpPr/>
          <p:nvPr/>
        </p:nvSpPr>
        <p:spPr>
          <a:xfrm>
            <a:off x="712304" y="2884836"/>
            <a:ext cx="10979872" cy="2844759"/>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440DFA24-E99F-4942-806B-AA0D7A0CBB8D}"/>
              </a:ext>
            </a:extLst>
          </p:cNvPr>
          <p:cNvSpPr txBox="1"/>
          <p:nvPr/>
        </p:nvSpPr>
        <p:spPr>
          <a:xfrm>
            <a:off x="1571348" y="3079862"/>
            <a:ext cx="9908348" cy="3539430"/>
          </a:xfrm>
          <a:prstGeom prst="rect">
            <a:avLst/>
          </a:prstGeom>
          <a:noFill/>
        </p:spPr>
        <p:txBody>
          <a:bodyPr wrap="square" rtlCol="0">
            <a:spAutoFit/>
          </a:bodyPr>
          <a:lstStyle/>
          <a:p>
            <a:pPr marL="457200" indent="-457200">
              <a:buFontTx/>
              <a:buChar char="-"/>
            </a:pPr>
            <a:r>
              <a:rPr lang="ro-MD" sz="2000" b="1" dirty="0">
                <a:solidFill>
                  <a:schemeClr val="bg1"/>
                </a:solidFill>
              </a:rPr>
              <a:t>Deschiderea sezonului sportiv</a:t>
            </a:r>
          </a:p>
          <a:p>
            <a:pPr marL="457200" indent="-457200">
              <a:buFontTx/>
              <a:buChar char="-"/>
            </a:pPr>
            <a:r>
              <a:rPr lang="ro-RO" sz="2000" b="1" dirty="0">
                <a:solidFill>
                  <a:schemeClr val="bg1"/>
                </a:solidFill>
              </a:rPr>
              <a:t>Hora Satului (</a:t>
            </a:r>
            <a:r>
              <a:rPr lang="ro-RO" sz="2000" b="1" dirty="0" smtClean="0">
                <a:solidFill>
                  <a:schemeClr val="bg1"/>
                </a:solidFill>
              </a:rPr>
              <a:t>paște)</a:t>
            </a:r>
          </a:p>
          <a:p>
            <a:pPr marL="457200" indent="-457200">
              <a:buFontTx/>
              <a:buChar char="-"/>
            </a:pPr>
            <a:r>
              <a:rPr lang="ro-RO" sz="2000" b="1" dirty="0" smtClean="0">
                <a:solidFill>
                  <a:schemeClr val="bg1"/>
                </a:solidFill>
              </a:rPr>
              <a:t>Ultimul sunet pentru absolvenți</a:t>
            </a:r>
            <a:endParaRPr lang="ro-RO" sz="2000" b="1" dirty="0">
              <a:solidFill>
                <a:schemeClr val="bg1"/>
              </a:solidFill>
            </a:endParaRPr>
          </a:p>
          <a:p>
            <a:pPr marL="457200" indent="-457200">
              <a:buFontTx/>
              <a:buChar char="-"/>
            </a:pPr>
            <a:r>
              <a:rPr lang="ro-RO" sz="2000" b="1" dirty="0">
                <a:solidFill>
                  <a:schemeClr val="bg1"/>
                </a:solidFill>
              </a:rPr>
              <a:t>- 1 iunie (Ziua copiilor)</a:t>
            </a:r>
          </a:p>
          <a:p>
            <a:pPr marL="457200" indent="-457200">
              <a:buFontTx/>
              <a:buChar char="-"/>
            </a:pPr>
            <a:r>
              <a:rPr lang="ro-MD" sz="2000" b="1" dirty="0">
                <a:solidFill>
                  <a:schemeClr val="bg1"/>
                </a:solidFill>
              </a:rPr>
              <a:t>Închiderea sezonului Sportiv</a:t>
            </a:r>
          </a:p>
          <a:p>
            <a:pPr marL="457200" indent="-457200">
              <a:buFontTx/>
              <a:buChar char="-"/>
            </a:pPr>
            <a:r>
              <a:rPr lang="ro-MD" sz="2000" b="1" dirty="0" smtClean="0">
                <a:solidFill>
                  <a:schemeClr val="bg1"/>
                </a:solidFill>
              </a:rPr>
              <a:t>Hramul satului</a:t>
            </a:r>
            <a:endParaRPr lang="ro-MD" sz="2000" b="1" dirty="0">
              <a:solidFill>
                <a:schemeClr val="bg1"/>
              </a:solidFill>
            </a:endParaRPr>
          </a:p>
          <a:p>
            <a:pPr marL="457200" indent="-457200">
              <a:buFontTx/>
              <a:buChar char="-"/>
            </a:pPr>
            <a:r>
              <a:rPr lang="ro-MD" sz="2000" b="1" dirty="0">
                <a:solidFill>
                  <a:schemeClr val="bg1"/>
                </a:solidFill>
              </a:rPr>
              <a:t>Anul nou</a:t>
            </a:r>
          </a:p>
          <a:p>
            <a:pPr marL="457200" indent="-457200">
              <a:buFontTx/>
              <a:buChar char="-"/>
            </a:pPr>
            <a:endParaRPr lang="ro-MD" sz="2000" b="1" dirty="0">
              <a:solidFill>
                <a:schemeClr val="bg1"/>
              </a:solidFill>
            </a:endParaRPr>
          </a:p>
          <a:p>
            <a:pPr marL="457200" indent="-457200">
              <a:buFontTx/>
              <a:buChar char="-"/>
            </a:pPr>
            <a:endParaRPr lang="ro-MD" sz="3200" b="1" dirty="0">
              <a:solidFill>
                <a:schemeClr val="bg1"/>
              </a:solidFill>
            </a:endParaRPr>
          </a:p>
          <a:p>
            <a:pPr marL="457200" indent="-457200">
              <a:buFontTx/>
              <a:buChar char="-"/>
            </a:pPr>
            <a:endParaRPr lang="en-US" sz="3200" b="1" dirty="0">
              <a:solidFill>
                <a:schemeClr val="bg1"/>
              </a:solidFill>
            </a:endParaRPr>
          </a:p>
        </p:txBody>
      </p:sp>
      <p:pic>
        <p:nvPicPr>
          <p:cNvPr id="2" name="Picture 1">
            <a:extLst>
              <a:ext uri="{FF2B5EF4-FFF2-40B4-BE49-F238E27FC236}">
                <a16:creationId xmlns:a16="http://schemas.microsoft.com/office/drawing/2014/main" id="{1BD0EB95-9D97-44BC-6F37-7A2368E9014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3" name="Picture 2">
            <a:extLst>
              <a:ext uri="{FF2B5EF4-FFF2-40B4-BE49-F238E27FC236}">
                <a16:creationId xmlns:a16="http://schemas.microsoft.com/office/drawing/2014/main" id="{B74F7871-B107-4798-05D5-D3CE70EED64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4468904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smtClean="0">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en-US" sz="4000" smtClean="0">
                <a:solidFill>
                  <a:schemeClr val="accent1">
                    <a:lumMod val="50000"/>
                  </a:schemeClr>
                </a:solidFill>
                <a:latin typeface="Arial Black" panose="020B0A04020102020204" pitchFamily="34" charset="0"/>
              </a:rPr>
              <a:t>2420400 </a:t>
            </a:r>
            <a:r>
              <a:rPr lang="ro-RO" sz="4000" smtClean="0">
                <a:solidFill>
                  <a:schemeClr val="accent1">
                    <a:lumMod val="50000"/>
                  </a:schemeClr>
                </a:solidFill>
                <a:latin typeface="Arial Black"/>
              </a:rPr>
              <a:t>lei</a:t>
            </a:r>
            <a:endParaRPr lang="en-US" sz="4000" dirty="0">
              <a:solidFill>
                <a:schemeClr val="accent1">
                  <a:lumMod val="50000"/>
                </a:schemeClr>
              </a:solidFill>
              <a:latin typeface="Arial Black"/>
            </a:endParaRPr>
          </a:p>
        </p:txBody>
      </p:sp>
      <p:cxnSp>
        <p:nvCxnSpPr>
          <p:cNvPr id="3" name="Straight Connector 2">
            <a:extLst>
              <a:ext uri="{FF2B5EF4-FFF2-40B4-BE49-F238E27FC236}">
                <a16:creationId xmlns:a16="http://schemas.microsoft.com/office/drawing/2014/main" id="{877C0990-17AF-47A9-9DD3-AF4FE4F9DBB1}"/>
              </a:ext>
            </a:extLst>
          </p:cNvPr>
          <p:cNvCxnSpPr>
            <a:cxnSpLocks/>
          </p:cNvCxnSpPr>
          <p:nvPr/>
        </p:nvCxnSpPr>
        <p:spPr>
          <a:xfrm flipH="1">
            <a:off x="7600805" y="2496806"/>
            <a:ext cx="1" cy="123389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C4FCE7C-2040-48B2-B63D-95942C41B628}"/>
              </a:ext>
            </a:extLst>
          </p:cNvPr>
          <p:cNvCxnSpPr>
            <a:cxnSpLocks/>
          </p:cNvCxnSpPr>
          <p:nvPr/>
        </p:nvCxnSpPr>
        <p:spPr>
          <a:xfrm>
            <a:off x="2366153" y="2906526"/>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1440C31-C0D7-4E51-B053-E1A6175A4063}"/>
              </a:ext>
            </a:extLst>
          </p:cNvPr>
          <p:cNvCxnSpPr>
            <a:cxnSpLocks/>
          </p:cNvCxnSpPr>
          <p:nvPr/>
        </p:nvCxnSpPr>
        <p:spPr>
          <a:xfrm>
            <a:off x="9745949" y="2862469"/>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3159A8E-4642-4211-BE81-E98D7B24820B}"/>
              </a:ext>
            </a:extLst>
          </p:cNvPr>
          <p:cNvCxnSpPr>
            <a:cxnSpLocks/>
          </p:cNvCxnSpPr>
          <p:nvPr/>
        </p:nvCxnSpPr>
        <p:spPr>
          <a:xfrm flipV="1">
            <a:off x="2385006" y="2862469"/>
            <a:ext cx="7360269" cy="4405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682AC05-45B6-436E-BAA5-6EC4980AAE9E}"/>
              </a:ext>
            </a:extLst>
          </p:cNvPr>
          <p:cNvSpPr txBox="1"/>
          <p:nvPr/>
        </p:nvSpPr>
        <p:spPr>
          <a:xfrm>
            <a:off x="1561285" y="3731118"/>
            <a:ext cx="1893467" cy="830997"/>
          </a:xfrm>
          <a:prstGeom prst="rect">
            <a:avLst/>
          </a:prstGeom>
          <a:noFill/>
        </p:spPr>
        <p:txBody>
          <a:bodyPr wrap="none" rtlCol="0">
            <a:spAutoFit/>
          </a:bodyPr>
          <a:lstStyle/>
          <a:p>
            <a:r>
              <a:rPr lang="ro-RO" sz="2400" b="1" dirty="0" smtClean="0">
                <a:solidFill>
                  <a:schemeClr val="accent1">
                    <a:lumMod val="50000"/>
                  </a:schemeClr>
                </a:solidFill>
                <a:latin typeface="Arial Black" panose="020B0A04020102020204" pitchFamily="34" charset="0"/>
              </a:rPr>
              <a:t>Biblioteca</a:t>
            </a:r>
          </a:p>
          <a:p>
            <a:r>
              <a:rPr lang="ro-RO" sz="2400" b="1" dirty="0" smtClean="0">
                <a:solidFill>
                  <a:schemeClr val="accent1">
                    <a:lumMod val="50000"/>
                  </a:schemeClr>
                </a:solidFill>
                <a:latin typeface="Arial Black" panose="020B0A04020102020204" pitchFamily="34" charset="0"/>
              </a:rPr>
              <a:t>Publica</a:t>
            </a:r>
            <a:endParaRPr lang="en-US" sz="2400" b="1" dirty="0">
              <a:solidFill>
                <a:schemeClr val="accent1">
                  <a:lumMod val="50000"/>
                </a:schemeClr>
              </a:solidFill>
              <a:latin typeface="Arial Black" panose="020B0A04020102020204" pitchFamily="34" charset="0"/>
            </a:endParaRPr>
          </a:p>
        </p:txBody>
      </p:sp>
      <p:sp>
        <p:nvSpPr>
          <p:cNvPr id="22" name="TextBox 21">
            <a:extLst>
              <a:ext uri="{FF2B5EF4-FFF2-40B4-BE49-F238E27FC236}">
                <a16:creationId xmlns:a16="http://schemas.microsoft.com/office/drawing/2014/main" id="{47ADB861-7E1F-4A42-BCBA-951F15697920}"/>
              </a:ext>
            </a:extLst>
          </p:cNvPr>
          <p:cNvSpPr txBox="1"/>
          <p:nvPr/>
        </p:nvSpPr>
        <p:spPr>
          <a:xfrm>
            <a:off x="8269988" y="3731118"/>
            <a:ext cx="2951922" cy="830997"/>
          </a:xfrm>
          <a:prstGeom prst="rect">
            <a:avLst/>
          </a:prstGeom>
          <a:noFill/>
        </p:spPr>
        <p:txBody>
          <a:bodyPr wrap="square" rtlCol="0">
            <a:spAutoFit/>
          </a:bodyPr>
          <a:lstStyle/>
          <a:p>
            <a:pPr algn="ctr"/>
            <a:r>
              <a:rPr lang="ro-RO" sz="2400" b="1" dirty="0" smtClean="0">
                <a:solidFill>
                  <a:schemeClr val="accent1">
                    <a:lumMod val="50000"/>
                  </a:schemeClr>
                </a:solidFill>
                <a:latin typeface="Arial Black" panose="020B0A04020102020204" pitchFamily="34" charset="0"/>
              </a:rPr>
              <a:t>Colective populare</a:t>
            </a:r>
            <a:endParaRPr lang="en-US" sz="2400" b="1" dirty="0">
              <a:solidFill>
                <a:schemeClr val="accent1">
                  <a:lumMod val="50000"/>
                </a:schemeClr>
              </a:solidFill>
              <a:latin typeface="Arial Black" panose="020B0A04020102020204" pitchFamily="34" charset="0"/>
            </a:endParaRPr>
          </a:p>
        </p:txBody>
      </p:sp>
      <p:sp>
        <p:nvSpPr>
          <p:cNvPr id="23" name="TextBox 22">
            <a:extLst>
              <a:ext uri="{FF2B5EF4-FFF2-40B4-BE49-F238E27FC236}">
                <a16:creationId xmlns:a16="http://schemas.microsoft.com/office/drawing/2014/main" id="{C6ADB4F8-6F31-44F6-AF97-C4ECC6D2D03F}"/>
              </a:ext>
            </a:extLst>
          </p:cNvPr>
          <p:cNvSpPr txBox="1"/>
          <p:nvPr/>
        </p:nvSpPr>
        <p:spPr>
          <a:xfrm>
            <a:off x="5610350" y="3744089"/>
            <a:ext cx="3714161" cy="830997"/>
          </a:xfrm>
          <a:prstGeom prst="rect">
            <a:avLst/>
          </a:prstGeom>
          <a:noFill/>
        </p:spPr>
        <p:txBody>
          <a:bodyPr wrap="square" rtlCol="0">
            <a:spAutoFit/>
          </a:bodyPr>
          <a:lstStyle/>
          <a:p>
            <a:pPr algn="ctr"/>
            <a:r>
              <a:rPr lang="ro-RO" sz="2400" b="1" dirty="0">
                <a:solidFill>
                  <a:schemeClr val="accent1">
                    <a:lumMod val="50000"/>
                  </a:schemeClr>
                </a:solidFill>
                <a:latin typeface="Arial Black" panose="020B0A04020102020204" pitchFamily="34" charset="0"/>
              </a:rPr>
              <a:t>Casa </a:t>
            </a:r>
            <a:endParaRPr lang="ro-RO" sz="2400" b="1" dirty="0" smtClean="0">
              <a:solidFill>
                <a:schemeClr val="accent1">
                  <a:lumMod val="50000"/>
                </a:schemeClr>
              </a:solidFill>
              <a:latin typeface="Arial Black" panose="020B0A04020102020204" pitchFamily="34" charset="0"/>
            </a:endParaRPr>
          </a:p>
          <a:p>
            <a:pPr algn="ctr"/>
            <a:r>
              <a:rPr lang="ro-RO" sz="2400" b="1" dirty="0" smtClean="0">
                <a:solidFill>
                  <a:schemeClr val="accent1">
                    <a:lumMod val="50000"/>
                  </a:schemeClr>
                </a:solidFill>
                <a:latin typeface="Arial Black" panose="020B0A04020102020204" pitchFamily="34" charset="0"/>
              </a:rPr>
              <a:t>de </a:t>
            </a:r>
            <a:r>
              <a:rPr lang="ro-RO" sz="2400" b="1" dirty="0">
                <a:solidFill>
                  <a:schemeClr val="accent1">
                    <a:lumMod val="50000"/>
                  </a:schemeClr>
                </a:solidFill>
                <a:latin typeface="Arial Black" panose="020B0A04020102020204" pitchFamily="34" charset="0"/>
              </a:rPr>
              <a:t>cultură</a:t>
            </a:r>
            <a:endParaRPr lang="en-US" sz="2400" b="1" dirty="0">
              <a:solidFill>
                <a:schemeClr val="accent1">
                  <a:lumMod val="50000"/>
                </a:schemeClr>
              </a:solidFill>
              <a:latin typeface="Arial Black" panose="020B0A04020102020204" pitchFamily="34" charset="0"/>
            </a:endParaRPr>
          </a:p>
        </p:txBody>
      </p:sp>
      <p:sp>
        <p:nvSpPr>
          <p:cNvPr id="30" name="TextBox 29">
            <a:extLst>
              <a:ext uri="{FF2B5EF4-FFF2-40B4-BE49-F238E27FC236}">
                <a16:creationId xmlns:a16="http://schemas.microsoft.com/office/drawing/2014/main" id="{7305A6BE-D2AC-437A-BD42-7D01A550DD03}"/>
              </a:ext>
            </a:extLst>
          </p:cNvPr>
          <p:cNvSpPr txBox="1"/>
          <p:nvPr/>
        </p:nvSpPr>
        <p:spPr>
          <a:xfrm>
            <a:off x="653439" y="4439383"/>
            <a:ext cx="3424080"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389000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31" name="TextBox 30">
            <a:extLst>
              <a:ext uri="{FF2B5EF4-FFF2-40B4-BE49-F238E27FC236}">
                <a16:creationId xmlns:a16="http://schemas.microsoft.com/office/drawing/2014/main" id="{CB018317-9534-4CC6-B473-CBB745F8E98A}"/>
              </a:ext>
            </a:extLst>
          </p:cNvPr>
          <p:cNvSpPr txBox="1"/>
          <p:nvPr/>
        </p:nvSpPr>
        <p:spPr>
          <a:xfrm>
            <a:off x="5903686" y="4526048"/>
            <a:ext cx="3424080"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820000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32" name="TextBox 31">
            <a:extLst>
              <a:ext uri="{FF2B5EF4-FFF2-40B4-BE49-F238E27FC236}">
                <a16:creationId xmlns:a16="http://schemas.microsoft.com/office/drawing/2014/main" id="{A25CCE84-26B6-4A64-99C4-9961C1DCA7FF}"/>
              </a:ext>
            </a:extLst>
          </p:cNvPr>
          <p:cNvSpPr txBox="1"/>
          <p:nvPr/>
        </p:nvSpPr>
        <p:spPr>
          <a:xfrm>
            <a:off x="7942104" y="4427147"/>
            <a:ext cx="3424080"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865000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20" name="TextBox 19">
            <a:extLst>
              <a:ext uri="{FF2B5EF4-FFF2-40B4-BE49-F238E27FC236}">
                <a16:creationId xmlns:a16="http://schemas.microsoft.com/office/drawing/2014/main" id="{F7C5CE97-6224-48BB-8EB4-5F7EDE7481E3}"/>
              </a:ext>
            </a:extLst>
          </p:cNvPr>
          <p:cNvSpPr txBox="1"/>
          <p:nvPr/>
        </p:nvSpPr>
        <p:spPr>
          <a:xfrm>
            <a:off x="209550" y="1128405"/>
            <a:ext cx="11829122" cy="523220"/>
          </a:xfrm>
          <a:prstGeom prst="rect">
            <a:avLst/>
          </a:prstGeom>
          <a:noFill/>
        </p:spPr>
        <p:txBody>
          <a:bodyPr wrap="square" lIns="91440" tIns="45720" rIns="91440" bIns="45720" rtlCol="0" anchor="t">
            <a:spAutoFit/>
          </a:bodyPr>
          <a:lstStyle/>
          <a:p>
            <a:pPr algn="ctr"/>
            <a:r>
              <a:rPr lang="en-US" sz="2800" b="1" dirty="0">
                <a:solidFill>
                  <a:schemeClr val="accent2"/>
                </a:solidFill>
              </a:rPr>
              <a:t>C</a:t>
            </a:r>
            <a:r>
              <a:rPr lang="ro-RO" sz="2800" b="1" dirty="0" err="1">
                <a:solidFill>
                  <a:schemeClr val="accent2"/>
                </a:solidFill>
              </a:rPr>
              <a:t>ultur</a:t>
            </a:r>
            <a:r>
              <a:rPr lang="en-US" sz="2800" b="1" dirty="0">
                <a:solidFill>
                  <a:schemeClr val="accent2"/>
                </a:solidFill>
              </a:rPr>
              <a:t>a</a:t>
            </a:r>
            <a:r>
              <a:rPr lang="ro-RO" sz="2800" b="1" dirty="0">
                <a:solidFill>
                  <a:schemeClr val="accent2"/>
                </a:solidFill>
              </a:rPr>
              <a:t>, </a:t>
            </a:r>
            <a:r>
              <a:rPr lang="ro-RO" sz="2800" b="1" dirty="0" smtClean="0">
                <a:solidFill>
                  <a:schemeClr val="accent2"/>
                </a:solidFill>
              </a:rPr>
              <a:t>biblioteca </a:t>
            </a:r>
            <a:endParaRPr lang="en-US" sz="2800" b="1" dirty="0">
              <a:solidFill>
                <a:schemeClr val="accent2"/>
              </a:solidFill>
            </a:endParaRPr>
          </a:p>
        </p:txBody>
      </p:sp>
      <p:pic>
        <p:nvPicPr>
          <p:cNvPr id="2" name="Picture 1">
            <a:extLst>
              <a:ext uri="{FF2B5EF4-FFF2-40B4-BE49-F238E27FC236}">
                <a16:creationId xmlns:a16="http://schemas.microsoft.com/office/drawing/2014/main" id="{A93ECE5A-2A40-8413-B5A2-E3EDA6E8B9E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4" name="Picture 3">
            <a:extLst>
              <a:ext uri="{FF2B5EF4-FFF2-40B4-BE49-F238E27FC236}">
                <a16:creationId xmlns:a16="http://schemas.microsoft.com/office/drawing/2014/main" id="{A3491F1C-8BB4-83DD-84C0-8CB4CF6A7C1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pic>
        <p:nvPicPr>
          <p:cNvPr id="15" name="Imagine 14"/>
          <p:cNvPicPr>
            <a:picLocks noChangeAspect="1"/>
          </p:cNvPicPr>
          <p:nvPr/>
        </p:nvPicPr>
        <p:blipFill>
          <a:blip r:embed="rId4"/>
          <a:stretch>
            <a:fillRect/>
          </a:stretch>
        </p:blipFill>
        <p:spPr>
          <a:xfrm>
            <a:off x="4299052" y="2560753"/>
            <a:ext cx="30483" cy="1255885"/>
          </a:xfrm>
          <a:prstGeom prst="rect">
            <a:avLst/>
          </a:prstGeom>
        </p:spPr>
      </p:pic>
      <p:sp>
        <p:nvSpPr>
          <p:cNvPr id="27" name="TextBox 22">
            <a:extLst>
              <a:ext uri="{FF2B5EF4-FFF2-40B4-BE49-F238E27FC236}">
                <a16:creationId xmlns:a16="http://schemas.microsoft.com/office/drawing/2014/main" id="{C6ADB4F8-6F31-44F6-AF97-C4ECC6D2D03F}"/>
              </a:ext>
            </a:extLst>
          </p:cNvPr>
          <p:cNvSpPr txBox="1"/>
          <p:nvPr/>
        </p:nvSpPr>
        <p:spPr>
          <a:xfrm>
            <a:off x="2642589" y="3767600"/>
            <a:ext cx="3714161" cy="830997"/>
          </a:xfrm>
          <a:prstGeom prst="rect">
            <a:avLst/>
          </a:prstGeom>
          <a:noFill/>
        </p:spPr>
        <p:txBody>
          <a:bodyPr wrap="square" rtlCol="0">
            <a:spAutoFit/>
          </a:bodyPr>
          <a:lstStyle/>
          <a:p>
            <a:pPr algn="ctr"/>
            <a:r>
              <a:rPr lang="ro-RO" sz="2400" b="1" dirty="0" smtClean="0">
                <a:solidFill>
                  <a:schemeClr val="accent1">
                    <a:lumMod val="50000"/>
                  </a:schemeClr>
                </a:solidFill>
                <a:latin typeface="Arial Black" panose="020B0A04020102020204" pitchFamily="34" charset="0"/>
              </a:rPr>
              <a:t>Biblioteca </a:t>
            </a:r>
          </a:p>
          <a:p>
            <a:pPr algn="ctr"/>
            <a:r>
              <a:rPr lang="ro-RO" sz="2400" b="1" dirty="0" smtClean="0">
                <a:solidFill>
                  <a:schemeClr val="accent1">
                    <a:lumMod val="50000"/>
                  </a:schemeClr>
                </a:solidFill>
                <a:latin typeface="Arial Black" panose="020B0A04020102020204" pitchFamily="34" charset="0"/>
              </a:rPr>
              <a:t>copii</a:t>
            </a:r>
          </a:p>
        </p:txBody>
      </p:sp>
      <p:sp>
        <p:nvSpPr>
          <p:cNvPr id="28" name="TextBox 31">
            <a:extLst>
              <a:ext uri="{FF2B5EF4-FFF2-40B4-BE49-F238E27FC236}">
                <a16:creationId xmlns:a16="http://schemas.microsoft.com/office/drawing/2014/main" id="{A25CCE84-26B6-4A64-99C4-9961C1DCA7FF}"/>
              </a:ext>
            </a:extLst>
          </p:cNvPr>
          <p:cNvSpPr txBox="1"/>
          <p:nvPr/>
        </p:nvSpPr>
        <p:spPr>
          <a:xfrm>
            <a:off x="2587012" y="4581652"/>
            <a:ext cx="3424080"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346400</a:t>
            </a:r>
          </a:p>
          <a:p>
            <a:pPr algn="ctr"/>
            <a:r>
              <a:rPr lang="ro-RO" sz="2400" dirty="0" smtClean="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Tree>
    <p:extLst>
      <p:ext uri="{BB962C8B-B14F-4D97-AF65-F5344CB8AC3E}">
        <p14:creationId xmlns:p14="http://schemas.microsoft.com/office/powerpoint/2010/main" val="37033440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dirty="0">
                <a:solidFill>
                  <a:schemeClr val="bg1"/>
                </a:solidFill>
                <a:latin typeface="Arial Black"/>
              </a:rPr>
              <a:t>Cum cheltuim banii?</a:t>
            </a:r>
            <a:endParaRPr lang="en-US" dirty="0">
              <a:solidFill>
                <a:schemeClr val="bg1"/>
              </a:solidFill>
              <a:latin typeface="Arial Black"/>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28405"/>
            <a:ext cx="11829122" cy="584775"/>
          </a:xfrm>
          <a:prstGeom prst="rect">
            <a:avLst/>
          </a:prstGeom>
          <a:noFill/>
        </p:spPr>
        <p:txBody>
          <a:bodyPr wrap="square" lIns="91440" tIns="45720" rIns="91440" bIns="45720" rtlCol="0" anchor="t">
            <a:spAutoFit/>
          </a:bodyPr>
          <a:lstStyle/>
          <a:p>
            <a:pPr algn="ctr"/>
            <a:r>
              <a:rPr lang="ro-RO" sz="3200" b="1" dirty="0" smtClean="0">
                <a:solidFill>
                  <a:schemeClr val="accent2"/>
                </a:solidFill>
              </a:rPr>
              <a:t>Biblioteca publică</a:t>
            </a:r>
            <a:endParaRPr lang="ro-RO" sz="3200" dirty="0"/>
          </a:p>
        </p:txBody>
      </p:sp>
      <p:sp>
        <p:nvSpPr>
          <p:cNvPr id="10" name="TextBox 9">
            <a:extLst>
              <a:ext uri="{FF2B5EF4-FFF2-40B4-BE49-F238E27FC236}">
                <a16:creationId xmlns:a16="http://schemas.microsoft.com/office/drawing/2014/main" id="{2957FDB9-2CD0-427A-AA92-2FD2E4A83429}"/>
              </a:ext>
            </a:extLst>
          </p:cNvPr>
          <p:cNvSpPr txBox="1"/>
          <p:nvPr/>
        </p:nvSpPr>
        <p:spPr>
          <a:xfrm>
            <a:off x="1509479" y="1707586"/>
            <a:ext cx="4734389" cy="707886"/>
          </a:xfrm>
          <a:prstGeom prst="rect">
            <a:avLst/>
          </a:prstGeom>
          <a:noFill/>
        </p:spPr>
        <p:txBody>
          <a:bodyPr wrap="square" lIns="91440" tIns="45720" rIns="91440" bIns="45720" anchor="t">
            <a:spAutoFit/>
          </a:bodyPr>
          <a:lstStyle/>
          <a:p>
            <a:pPr algn="ctr"/>
            <a:r>
              <a:rPr lang="ro-RO" sz="4000" dirty="0" smtClean="0">
                <a:solidFill>
                  <a:schemeClr val="accent1">
                    <a:lumMod val="50000"/>
                  </a:schemeClr>
                </a:solidFill>
                <a:latin typeface="Arial Black"/>
              </a:rPr>
              <a:t>389000 </a:t>
            </a:r>
            <a:r>
              <a:rPr lang="ro-RO" sz="4000" dirty="0">
                <a:solidFill>
                  <a:schemeClr val="accent1">
                    <a:lumMod val="50000"/>
                  </a:schemeClr>
                </a:solidFill>
                <a:latin typeface="Arial Black"/>
              </a:rPr>
              <a:t>lei</a:t>
            </a:r>
            <a:endParaRPr lang="en-US" sz="4000" dirty="0">
              <a:solidFill>
                <a:schemeClr val="accent1">
                  <a:lumMod val="50000"/>
                </a:schemeClr>
              </a:solidFill>
              <a:latin typeface="Arial Black"/>
            </a:endParaRPr>
          </a:p>
        </p:txBody>
      </p:sp>
      <p:cxnSp>
        <p:nvCxnSpPr>
          <p:cNvPr id="12" name="Straight Connector 2">
            <a:extLst>
              <a:ext uri="{FF2B5EF4-FFF2-40B4-BE49-F238E27FC236}">
                <a16:creationId xmlns:a16="http://schemas.microsoft.com/office/drawing/2014/main" id="{C91F5089-04D9-2695-2342-9DF32FC815BD}"/>
              </a:ext>
            </a:extLst>
          </p:cNvPr>
          <p:cNvCxnSpPr>
            <a:cxnSpLocks/>
          </p:cNvCxnSpPr>
          <p:nvPr/>
        </p:nvCxnSpPr>
        <p:spPr>
          <a:xfrm flipH="1">
            <a:off x="3867764" y="2339187"/>
            <a:ext cx="1" cy="123389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10">
            <a:extLst>
              <a:ext uri="{FF2B5EF4-FFF2-40B4-BE49-F238E27FC236}">
                <a16:creationId xmlns:a16="http://schemas.microsoft.com/office/drawing/2014/main" id="{4498D5D4-6876-6649-20F7-2613A9E4316B}"/>
              </a:ext>
            </a:extLst>
          </p:cNvPr>
          <p:cNvCxnSpPr>
            <a:cxnSpLocks/>
          </p:cNvCxnSpPr>
          <p:nvPr/>
        </p:nvCxnSpPr>
        <p:spPr>
          <a:xfrm>
            <a:off x="1312267" y="2850379"/>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11">
            <a:extLst>
              <a:ext uri="{FF2B5EF4-FFF2-40B4-BE49-F238E27FC236}">
                <a16:creationId xmlns:a16="http://schemas.microsoft.com/office/drawing/2014/main" id="{B1EDAFCE-6F4D-D729-9B95-BCF832449A95}"/>
              </a:ext>
            </a:extLst>
          </p:cNvPr>
          <p:cNvCxnSpPr>
            <a:cxnSpLocks/>
          </p:cNvCxnSpPr>
          <p:nvPr/>
        </p:nvCxnSpPr>
        <p:spPr>
          <a:xfrm>
            <a:off x="6138157" y="2806322"/>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12">
            <a:extLst>
              <a:ext uri="{FF2B5EF4-FFF2-40B4-BE49-F238E27FC236}">
                <a16:creationId xmlns:a16="http://schemas.microsoft.com/office/drawing/2014/main" id="{11CD76BB-48F7-3D06-76A3-AE29C3F1E21F}"/>
              </a:ext>
            </a:extLst>
          </p:cNvPr>
          <p:cNvCxnSpPr>
            <a:cxnSpLocks/>
          </p:cNvCxnSpPr>
          <p:nvPr/>
        </p:nvCxnSpPr>
        <p:spPr>
          <a:xfrm flipV="1">
            <a:off x="1308204" y="2806322"/>
            <a:ext cx="4816371" cy="4405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4" name="TextBox 16">
            <a:extLst>
              <a:ext uri="{FF2B5EF4-FFF2-40B4-BE49-F238E27FC236}">
                <a16:creationId xmlns:a16="http://schemas.microsoft.com/office/drawing/2014/main" id="{E3F3EDEB-A2E6-5D98-F976-7E2A67A5302E}"/>
              </a:ext>
            </a:extLst>
          </p:cNvPr>
          <p:cNvSpPr txBox="1"/>
          <p:nvPr/>
        </p:nvSpPr>
        <p:spPr>
          <a:xfrm>
            <a:off x="304284" y="3676813"/>
            <a:ext cx="2015966" cy="1200329"/>
          </a:xfrm>
          <a:prstGeom prst="rect">
            <a:avLst/>
          </a:prstGeom>
          <a:noFill/>
        </p:spPr>
        <p:txBody>
          <a:bodyPr wrap="square" rtlCol="0">
            <a:spAutoFit/>
          </a:bodyPr>
          <a:lstStyle/>
          <a:p>
            <a:pPr algn="ctr"/>
            <a:r>
              <a:rPr lang="ro-RO" sz="2400" b="1" dirty="0">
                <a:solidFill>
                  <a:schemeClr val="accent1">
                    <a:lumMod val="50000"/>
                  </a:schemeClr>
                </a:solidFill>
                <a:latin typeface="Arial Black" panose="020B0A04020102020204" pitchFamily="34" charset="0"/>
              </a:rPr>
              <a:t>Cheltuieli de personal</a:t>
            </a:r>
            <a:endParaRPr lang="en-US" sz="2400" b="1" dirty="0">
              <a:solidFill>
                <a:schemeClr val="accent1">
                  <a:lumMod val="50000"/>
                </a:schemeClr>
              </a:solidFill>
              <a:latin typeface="Arial Black" panose="020B0A04020102020204" pitchFamily="34" charset="0"/>
            </a:endParaRPr>
          </a:p>
        </p:txBody>
      </p:sp>
      <p:sp>
        <p:nvSpPr>
          <p:cNvPr id="36" name="TextBox 21">
            <a:extLst>
              <a:ext uri="{FF2B5EF4-FFF2-40B4-BE49-F238E27FC236}">
                <a16:creationId xmlns:a16="http://schemas.microsoft.com/office/drawing/2014/main" id="{2B7CACD8-A516-989C-4BB5-6317F2942709}"/>
              </a:ext>
            </a:extLst>
          </p:cNvPr>
          <p:cNvSpPr txBox="1"/>
          <p:nvPr/>
        </p:nvSpPr>
        <p:spPr>
          <a:xfrm>
            <a:off x="5277401" y="3710483"/>
            <a:ext cx="1721513" cy="1200329"/>
          </a:xfrm>
          <a:prstGeom prst="rect">
            <a:avLst/>
          </a:prstGeom>
          <a:noFill/>
        </p:spPr>
        <p:txBody>
          <a:bodyPr wrap="square" rtlCol="0">
            <a:spAutoFit/>
          </a:bodyPr>
          <a:lstStyle/>
          <a:p>
            <a:pPr algn="ctr"/>
            <a:r>
              <a:rPr lang="ro-RO" sz="2400" b="1">
                <a:solidFill>
                  <a:schemeClr val="accent1">
                    <a:lumMod val="50000"/>
                  </a:schemeClr>
                </a:solidFill>
                <a:latin typeface="Arial Black" panose="020B0A04020102020204" pitchFamily="34" charset="0"/>
              </a:rPr>
              <a:t>Alte</a:t>
            </a:r>
          </a:p>
          <a:p>
            <a:pPr algn="ctr"/>
            <a:r>
              <a:rPr lang="ro-RO" sz="2400" b="1">
                <a:solidFill>
                  <a:schemeClr val="accent1">
                    <a:lumMod val="50000"/>
                  </a:schemeClr>
                </a:solidFill>
                <a:latin typeface="Arial Black" panose="020B0A04020102020204" pitchFamily="34" charset="0"/>
              </a:rPr>
              <a:t>cheltuieli</a:t>
            </a:r>
            <a:endParaRPr lang="en-US" sz="2400" b="1">
              <a:solidFill>
                <a:schemeClr val="accent1">
                  <a:lumMod val="50000"/>
                </a:schemeClr>
              </a:solidFill>
              <a:latin typeface="Arial Black" panose="020B0A04020102020204" pitchFamily="34" charset="0"/>
            </a:endParaRPr>
          </a:p>
        </p:txBody>
      </p:sp>
      <p:sp>
        <p:nvSpPr>
          <p:cNvPr id="38" name="TextBox 22">
            <a:extLst>
              <a:ext uri="{FF2B5EF4-FFF2-40B4-BE49-F238E27FC236}">
                <a16:creationId xmlns:a16="http://schemas.microsoft.com/office/drawing/2014/main" id="{B893DDA1-02DC-8945-C37D-9444DCA0FD77}"/>
              </a:ext>
            </a:extLst>
          </p:cNvPr>
          <p:cNvSpPr txBox="1"/>
          <p:nvPr/>
        </p:nvSpPr>
        <p:spPr>
          <a:xfrm>
            <a:off x="2926731" y="3710483"/>
            <a:ext cx="1882066" cy="830997"/>
          </a:xfrm>
          <a:prstGeom prst="rect">
            <a:avLst/>
          </a:prstGeom>
          <a:noFill/>
        </p:spPr>
        <p:txBody>
          <a:bodyPr wrap="square" rtlCol="0">
            <a:spAutoFit/>
          </a:bodyPr>
          <a:lstStyle/>
          <a:p>
            <a:pPr algn="ctr"/>
            <a:r>
              <a:rPr lang="ro-RO" sz="2400" b="1">
                <a:solidFill>
                  <a:schemeClr val="accent1">
                    <a:lumMod val="50000"/>
                  </a:schemeClr>
                </a:solidFill>
                <a:latin typeface="Arial Black" panose="020B0A04020102020204" pitchFamily="34" charset="0"/>
              </a:rPr>
              <a:t>Servicii </a:t>
            </a:r>
          </a:p>
          <a:p>
            <a:pPr algn="ctr"/>
            <a:r>
              <a:rPr lang="ro-RO" sz="2400" b="1">
                <a:solidFill>
                  <a:schemeClr val="accent1">
                    <a:lumMod val="50000"/>
                  </a:schemeClr>
                </a:solidFill>
                <a:latin typeface="Arial Black" panose="020B0A04020102020204" pitchFamily="34" charset="0"/>
              </a:rPr>
              <a:t>comunale</a:t>
            </a:r>
            <a:endParaRPr lang="en-US" sz="2400" b="1">
              <a:solidFill>
                <a:schemeClr val="accent1">
                  <a:lumMod val="50000"/>
                </a:schemeClr>
              </a:solidFill>
              <a:latin typeface="Arial Black" panose="020B0A04020102020204" pitchFamily="34" charset="0"/>
            </a:endParaRPr>
          </a:p>
        </p:txBody>
      </p:sp>
      <p:sp>
        <p:nvSpPr>
          <p:cNvPr id="40" name="TextBox 29">
            <a:extLst>
              <a:ext uri="{FF2B5EF4-FFF2-40B4-BE49-F238E27FC236}">
                <a16:creationId xmlns:a16="http://schemas.microsoft.com/office/drawing/2014/main" id="{7B989380-C36F-1EE5-49D1-60D2829ADC54}"/>
              </a:ext>
            </a:extLst>
          </p:cNvPr>
          <p:cNvSpPr txBox="1"/>
          <p:nvPr/>
        </p:nvSpPr>
        <p:spPr>
          <a:xfrm>
            <a:off x="-13211" y="4964369"/>
            <a:ext cx="2507194"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307700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42" name="TextBox 30">
            <a:extLst>
              <a:ext uri="{FF2B5EF4-FFF2-40B4-BE49-F238E27FC236}">
                <a16:creationId xmlns:a16="http://schemas.microsoft.com/office/drawing/2014/main" id="{237A2FB5-B70D-D4A7-FED0-18113B3719DD}"/>
              </a:ext>
            </a:extLst>
          </p:cNvPr>
          <p:cNvSpPr txBox="1"/>
          <p:nvPr/>
        </p:nvSpPr>
        <p:spPr>
          <a:xfrm>
            <a:off x="2654113" y="4924094"/>
            <a:ext cx="2283541"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41500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44" name="TextBox 31">
            <a:extLst>
              <a:ext uri="{FF2B5EF4-FFF2-40B4-BE49-F238E27FC236}">
                <a16:creationId xmlns:a16="http://schemas.microsoft.com/office/drawing/2014/main" id="{061E858B-52EB-ABEC-A16A-2CA873B4E648}"/>
              </a:ext>
            </a:extLst>
          </p:cNvPr>
          <p:cNvSpPr txBox="1"/>
          <p:nvPr/>
        </p:nvSpPr>
        <p:spPr>
          <a:xfrm>
            <a:off x="5024544" y="4964369"/>
            <a:ext cx="2083464"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39800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pic>
        <p:nvPicPr>
          <p:cNvPr id="2" name="Picture 1">
            <a:extLst>
              <a:ext uri="{FF2B5EF4-FFF2-40B4-BE49-F238E27FC236}">
                <a16:creationId xmlns:a16="http://schemas.microsoft.com/office/drawing/2014/main" id="{252D7CFF-6523-28E2-4ECB-6D681C5F8EE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3" name="Picture 2">
            <a:extLst>
              <a:ext uri="{FF2B5EF4-FFF2-40B4-BE49-F238E27FC236}">
                <a16:creationId xmlns:a16="http://schemas.microsoft.com/office/drawing/2014/main" id="{8AEC186C-6EAB-1520-69E5-F303EF0ACD4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
        <p:nvSpPr>
          <p:cNvPr id="11" name="Speech Bubble: Rectangle 10">
            <a:extLst>
              <a:ext uri="{FF2B5EF4-FFF2-40B4-BE49-F238E27FC236}">
                <a16:creationId xmlns:a16="http://schemas.microsoft.com/office/drawing/2014/main" id="{7347F0BF-E90C-9E65-F022-5B913B79AFC9}"/>
              </a:ext>
            </a:extLst>
          </p:cNvPr>
          <p:cNvSpPr/>
          <p:nvPr/>
        </p:nvSpPr>
        <p:spPr>
          <a:xfrm>
            <a:off x="7300387" y="1820065"/>
            <a:ext cx="4667725" cy="4580735"/>
          </a:xfrm>
          <a:prstGeom prst="wedgeRectCallout">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9DF3BBF6-DA97-DB63-29C8-C4DC80807768}"/>
              </a:ext>
            </a:extLst>
          </p:cNvPr>
          <p:cNvSpPr txBox="1"/>
          <p:nvPr/>
        </p:nvSpPr>
        <p:spPr>
          <a:xfrm>
            <a:off x="7466332" y="2004164"/>
            <a:ext cx="4324055" cy="1569660"/>
          </a:xfrm>
          <a:prstGeom prst="rect">
            <a:avLst/>
          </a:prstGeom>
          <a:noFill/>
        </p:spPr>
        <p:txBody>
          <a:bodyPr wrap="square" rtlCol="0">
            <a:spAutoFit/>
          </a:bodyPr>
          <a:lstStyle/>
          <a:p>
            <a:pPr algn="ctr"/>
            <a:r>
              <a:rPr lang="ro-RO" sz="2400" b="1" dirty="0">
                <a:solidFill>
                  <a:schemeClr val="bg1"/>
                </a:solidFill>
              </a:rPr>
              <a:t>Servicii oferite/Activități planificate</a:t>
            </a:r>
          </a:p>
          <a:p>
            <a:endParaRPr lang="ro-RO" sz="2400" dirty="0">
              <a:solidFill>
                <a:schemeClr val="bg1"/>
              </a:solidFill>
            </a:endParaRPr>
          </a:p>
          <a:p>
            <a:pPr marL="285750" indent="-285750">
              <a:buFont typeface="Wingdings" panose="05000000000000000000" pitchFamily="2" charset="2"/>
              <a:buChar char="§"/>
            </a:pPr>
            <a:endParaRPr lang="ro-RO" sz="2400" dirty="0">
              <a:solidFill>
                <a:schemeClr val="bg1"/>
              </a:solidFill>
            </a:endParaRPr>
          </a:p>
        </p:txBody>
      </p:sp>
      <p:sp>
        <p:nvSpPr>
          <p:cNvPr id="4" name="Speech Bubble: Rectangle 18">
            <a:extLst>
              <a:ext uri="{FF2B5EF4-FFF2-40B4-BE49-F238E27FC236}">
                <a16:creationId xmlns:a16="http://schemas.microsoft.com/office/drawing/2014/main" id="{06AB0B3C-AEE3-99C4-6467-B8732A6F3CD8}"/>
              </a:ext>
            </a:extLst>
          </p:cNvPr>
          <p:cNvSpPr/>
          <p:nvPr/>
        </p:nvSpPr>
        <p:spPr>
          <a:xfrm>
            <a:off x="126494" y="1173636"/>
            <a:ext cx="2244248"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 name="TextBox 17">
            <a:extLst>
              <a:ext uri="{FF2B5EF4-FFF2-40B4-BE49-F238E27FC236}">
                <a16:creationId xmlns:a16="http://schemas.microsoft.com/office/drawing/2014/main" id="{0FED5103-C704-22FD-F130-8354C86F2447}"/>
              </a:ext>
            </a:extLst>
          </p:cNvPr>
          <p:cNvSpPr txBox="1"/>
          <p:nvPr/>
        </p:nvSpPr>
        <p:spPr>
          <a:xfrm>
            <a:off x="223889" y="1262558"/>
            <a:ext cx="2096362" cy="584775"/>
          </a:xfrm>
          <a:prstGeom prst="rect">
            <a:avLst/>
          </a:prstGeom>
          <a:noFill/>
        </p:spPr>
        <p:txBody>
          <a:bodyPr wrap="square" rtlCol="0">
            <a:spAutoFit/>
          </a:bodyPr>
          <a:lstStyle/>
          <a:p>
            <a:r>
              <a:rPr lang="ro-RO" sz="3200" b="1" dirty="0">
                <a:solidFill>
                  <a:schemeClr val="bg1"/>
                </a:solidFill>
              </a:rPr>
              <a:t>2</a:t>
            </a:r>
            <a:r>
              <a:rPr lang="ro-RO" sz="3200" b="1" dirty="0" smtClean="0">
                <a:solidFill>
                  <a:schemeClr val="bg1"/>
                </a:solidFill>
              </a:rPr>
              <a:t> </a:t>
            </a:r>
            <a:r>
              <a:rPr lang="ro-RO" sz="3200" b="1" dirty="0">
                <a:solidFill>
                  <a:schemeClr val="bg1"/>
                </a:solidFill>
              </a:rPr>
              <a:t>Angajați</a:t>
            </a:r>
            <a:endParaRPr lang="en-US" sz="3200" b="1" dirty="0">
              <a:solidFill>
                <a:schemeClr val="bg1"/>
              </a:solidFill>
            </a:endParaRPr>
          </a:p>
        </p:txBody>
      </p:sp>
    </p:spTree>
    <p:extLst>
      <p:ext uri="{BB962C8B-B14F-4D97-AF65-F5344CB8AC3E}">
        <p14:creationId xmlns:p14="http://schemas.microsoft.com/office/powerpoint/2010/main" val="34784546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dirty="0">
                <a:solidFill>
                  <a:schemeClr val="bg1"/>
                </a:solidFill>
                <a:latin typeface="Arial Black"/>
              </a:rPr>
              <a:t>Cum cheltuim banii?</a:t>
            </a:r>
            <a:endParaRPr lang="en-US" dirty="0">
              <a:solidFill>
                <a:schemeClr val="bg1"/>
              </a:solidFill>
              <a:latin typeface="Arial Black"/>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28405"/>
            <a:ext cx="11829122" cy="584775"/>
          </a:xfrm>
          <a:prstGeom prst="rect">
            <a:avLst/>
          </a:prstGeom>
          <a:noFill/>
        </p:spPr>
        <p:txBody>
          <a:bodyPr wrap="square" lIns="91440" tIns="45720" rIns="91440" bIns="45720" rtlCol="0" anchor="t">
            <a:spAutoFit/>
          </a:bodyPr>
          <a:lstStyle/>
          <a:p>
            <a:pPr algn="ctr"/>
            <a:r>
              <a:rPr lang="ro-RO" sz="3200" b="1" dirty="0" smtClean="0">
                <a:solidFill>
                  <a:schemeClr val="accent2"/>
                </a:solidFill>
              </a:rPr>
              <a:t>Biblioteca pentru copii</a:t>
            </a:r>
            <a:endParaRPr lang="ro-RO" sz="3200" dirty="0"/>
          </a:p>
        </p:txBody>
      </p:sp>
      <p:sp>
        <p:nvSpPr>
          <p:cNvPr id="10" name="TextBox 9">
            <a:extLst>
              <a:ext uri="{FF2B5EF4-FFF2-40B4-BE49-F238E27FC236}">
                <a16:creationId xmlns:a16="http://schemas.microsoft.com/office/drawing/2014/main" id="{2957FDB9-2CD0-427A-AA92-2FD2E4A83429}"/>
              </a:ext>
            </a:extLst>
          </p:cNvPr>
          <p:cNvSpPr txBox="1"/>
          <p:nvPr/>
        </p:nvSpPr>
        <p:spPr>
          <a:xfrm>
            <a:off x="1509479" y="1707586"/>
            <a:ext cx="4734389" cy="707886"/>
          </a:xfrm>
          <a:prstGeom prst="rect">
            <a:avLst/>
          </a:prstGeom>
          <a:noFill/>
        </p:spPr>
        <p:txBody>
          <a:bodyPr wrap="square" lIns="91440" tIns="45720" rIns="91440" bIns="45720" anchor="t">
            <a:spAutoFit/>
          </a:bodyPr>
          <a:lstStyle/>
          <a:p>
            <a:pPr algn="ctr"/>
            <a:r>
              <a:rPr lang="ro-RO" sz="4000" dirty="0" smtClean="0">
                <a:solidFill>
                  <a:schemeClr val="accent1">
                    <a:lumMod val="50000"/>
                  </a:schemeClr>
                </a:solidFill>
                <a:latin typeface="Arial Black"/>
              </a:rPr>
              <a:t>346400 </a:t>
            </a:r>
            <a:r>
              <a:rPr lang="ro-RO" sz="4000" dirty="0">
                <a:solidFill>
                  <a:schemeClr val="accent1">
                    <a:lumMod val="50000"/>
                  </a:schemeClr>
                </a:solidFill>
                <a:latin typeface="Arial Black"/>
              </a:rPr>
              <a:t>lei</a:t>
            </a:r>
            <a:endParaRPr lang="en-US" sz="4000" dirty="0">
              <a:solidFill>
                <a:schemeClr val="accent1">
                  <a:lumMod val="50000"/>
                </a:schemeClr>
              </a:solidFill>
              <a:latin typeface="Arial Black"/>
            </a:endParaRPr>
          </a:p>
        </p:txBody>
      </p:sp>
      <p:cxnSp>
        <p:nvCxnSpPr>
          <p:cNvPr id="12" name="Straight Connector 2">
            <a:extLst>
              <a:ext uri="{FF2B5EF4-FFF2-40B4-BE49-F238E27FC236}">
                <a16:creationId xmlns:a16="http://schemas.microsoft.com/office/drawing/2014/main" id="{C91F5089-04D9-2695-2342-9DF32FC815BD}"/>
              </a:ext>
            </a:extLst>
          </p:cNvPr>
          <p:cNvCxnSpPr>
            <a:cxnSpLocks/>
          </p:cNvCxnSpPr>
          <p:nvPr/>
        </p:nvCxnSpPr>
        <p:spPr>
          <a:xfrm flipH="1">
            <a:off x="3867764" y="2339187"/>
            <a:ext cx="1" cy="123389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10">
            <a:extLst>
              <a:ext uri="{FF2B5EF4-FFF2-40B4-BE49-F238E27FC236}">
                <a16:creationId xmlns:a16="http://schemas.microsoft.com/office/drawing/2014/main" id="{4498D5D4-6876-6649-20F7-2613A9E4316B}"/>
              </a:ext>
            </a:extLst>
          </p:cNvPr>
          <p:cNvCxnSpPr>
            <a:cxnSpLocks/>
          </p:cNvCxnSpPr>
          <p:nvPr/>
        </p:nvCxnSpPr>
        <p:spPr>
          <a:xfrm>
            <a:off x="1312267" y="2850379"/>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11">
            <a:extLst>
              <a:ext uri="{FF2B5EF4-FFF2-40B4-BE49-F238E27FC236}">
                <a16:creationId xmlns:a16="http://schemas.microsoft.com/office/drawing/2014/main" id="{B1EDAFCE-6F4D-D729-9B95-BCF832449A95}"/>
              </a:ext>
            </a:extLst>
          </p:cNvPr>
          <p:cNvCxnSpPr>
            <a:cxnSpLocks/>
          </p:cNvCxnSpPr>
          <p:nvPr/>
        </p:nvCxnSpPr>
        <p:spPr>
          <a:xfrm>
            <a:off x="6138157" y="2806322"/>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12">
            <a:extLst>
              <a:ext uri="{FF2B5EF4-FFF2-40B4-BE49-F238E27FC236}">
                <a16:creationId xmlns:a16="http://schemas.microsoft.com/office/drawing/2014/main" id="{11CD76BB-48F7-3D06-76A3-AE29C3F1E21F}"/>
              </a:ext>
            </a:extLst>
          </p:cNvPr>
          <p:cNvCxnSpPr>
            <a:cxnSpLocks/>
          </p:cNvCxnSpPr>
          <p:nvPr/>
        </p:nvCxnSpPr>
        <p:spPr>
          <a:xfrm flipV="1">
            <a:off x="1308204" y="2806322"/>
            <a:ext cx="4816371" cy="4405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34" name="TextBox 16">
            <a:extLst>
              <a:ext uri="{FF2B5EF4-FFF2-40B4-BE49-F238E27FC236}">
                <a16:creationId xmlns:a16="http://schemas.microsoft.com/office/drawing/2014/main" id="{E3F3EDEB-A2E6-5D98-F976-7E2A67A5302E}"/>
              </a:ext>
            </a:extLst>
          </p:cNvPr>
          <p:cNvSpPr txBox="1"/>
          <p:nvPr/>
        </p:nvSpPr>
        <p:spPr>
          <a:xfrm>
            <a:off x="304284" y="3676813"/>
            <a:ext cx="2015966" cy="1200329"/>
          </a:xfrm>
          <a:prstGeom prst="rect">
            <a:avLst/>
          </a:prstGeom>
          <a:noFill/>
        </p:spPr>
        <p:txBody>
          <a:bodyPr wrap="square" rtlCol="0">
            <a:spAutoFit/>
          </a:bodyPr>
          <a:lstStyle/>
          <a:p>
            <a:pPr algn="ctr"/>
            <a:r>
              <a:rPr lang="ro-RO" sz="2400" b="1" dirty="0">
                <a:solidFill>
                  <a:schemeClr val="accent1">
                    <a:lumMod val="50000"/>
                  </a:schemeClr>
                </a:solidFill>
                <a:latin typeface="Arial Black" panose="020B0A04020102020204" pitchFamily="34" charset="0"/>
              </a:rPr>
              <a:t>Cheltuieli de personal</a:t>
            </a:r>
            <a:endParaRPr lang="en-US" sz="2400" b="1" dirty="0">
              <a:solidFill>
                <a:schemeClr val="accent1">
                  <a:lumMod val="50000"/>
                </a:schemeClr>
              </a:solidFill>
              <a:latin typeface="Arial Black" panose="020B0A04020102020204" pitchFamily="34" charset="0"/>
            </a:endParaRPr>
          </a:p>
        </p:txBody>
      </p:sp>
      <p:sp>
        <p:nvSpPr>
          <p:cNvPr id="36" name="TextBox 21">
            <a:extLst>
              <a:ext uri="{FF2B5EF4-FFF2-40B4-BE49-F238E27FC236}">
                <a16:creationId xmlns:a16="http://schemas.microsoft.com/office/drawing/2014/main" id="{2B7CACD8-A516-989C-4BB5-6317F2942709}"/>
              </a:ext>
            </a:extLst>
          </p:cNvPr>
          <p:cNvSpPr txBox="1"/>
          <p:nvPr/>
        </p:nvSpPr>
        <p:spPr>
          <a:xfrm>
            <a:off x="5277401" y="3710483"/>
            <a:ext cx="1721513" cy="1200329"/>
          </a:xfrm>
          <a:prstGeom prst="rect">
            <a:avLst/>
          </a:prstGeom>
          <a:noFill/>
        </p:spPr>
        <p:txBody>
          <a:bodyPr wrap="square" rtlCol="0">
            <a:spAutoFit/>
          </a:bodyPr>
          <a:lstStyle/>
          <a:p>
            <a:pPr algn="ctr"/>
            <a:r>
              <a:rPr lang="ro-RO" sz="2400" b="1">
                <a:solidFill>
                  <a:schemeClr val="accent1">
                    <a:lumMod val="50000"/>
                  </a:schemeClr>
                </a:solidFill>
                <a:latin typeface="Arial Black" panose="020B0A04020102020204" pitchFamily="34" charset="0"/>
              </a:rPr>
              <a:t>Alte</a:t>
            </a:r>
          </a:p>
          <a:p>
            <a:pPr algn="ctr"/>
            <a:r>
              <a:rPr lang="ro-RO" sz="2400" b="1">
                <a:solidFill>
                  <a:schemeClr val="accent1">
                    <a:lumMod val="50000"/>
                  </a:schemeClr>
                </a:solidFill>
                <a:latin typeface="Arial Black" panose="020B0A04020102020204" pitchFamily="34" charset="0"/>
              </a:rPr>
              <a:t>cheltuieli</a:t>
            </a:r>
            <a:endParaRPr lang="en-US" sz="2400" b="1">
              <a:solidFill>
                <a:schemeClr val="accent1">
                  <a:lumMod val="50000"/>
                </a:schemeClr>
              </a:solidFill>
              <a:latin typeface="Arial Black" panose="020B0A04020102020204" pitchFamily="34" charset="0"/>
            </a:endParaRPr>
          </a:p>
        </p:txBody>
      </p:sp>
      <p:sp>
        <p:nvSpPr>
          <p:cNvPr id="38" name="TextBox 22">
            <a:extLst>
              <a:ext uri="{FF2B5EF4-FFF2-40B4-BE49-F238E27FC236}">
                <a16:creationId xmlns:a16="http://schemas.microsoft.com/office/drawing/2014/main" id="{B893DDA1-02DC-8945-C37D-9444DCA0FD77}"/>
              </a:ext>
            </a:extLst>
          </p:cNvPr>
          <p:cNvSpPr txBox="1"/>
          <p:nvPr/>
        </p:nvSpPr>
        <p:spPr>
          <a:xfrm>
            <a:off x="2926731" y="3710483"/>
            <a:ext cx="1882066" cy="830997"/>
          </a:xfrm>
          <a:prstGeom prst="rect">
            <a:avLst/>
          </a:prstGeom>
          <a:noFill/>
        </p:spPr>
        <p:txBody>
          <a:bodyPr wrap="square" rtlCol="0">
            <a:spAutoFit/>
          </a:bodyPr>
          <a:lstStyle/>
          <a:p>
            <a:pPr algn="ctr"/>
            <a:r>
              <a:rPr lang="ro-RO" sz="2400" b="1">
                <a:solidFill>
                  <a:schemeClr val="accent1">
                    <a:lumMod val="50000"/>
                  </a:schemeClr>
                </a:solidFill>
                <a:latin typeface="Arial Black" panose="020B0A04020102020204" pitchFamily="34" charset="0"/>
              </a:rPr>
              <a:t>Servicii </a:t>
            </a:r>
          </a:p>
          <a:p>
            <a:pPr algn="ctr"/>
            <a:r>
              <a:rPr lang="ro-RO" sz="2400" b="1">
                <a:solidFill>
                  <a:schemeClr val="accent1">
                    <a:lumMod val="50000"/>
                  </a:schemeClr>
                </a:solidFill>
                <a:latin typeface="Arial Black" panose="020B0A04020102020204" pitchFamily="34" charset="0"/>
              </a:rPr>
              <a:t>comunale</a:t>
            </a:r>
            <a:endParaRPr lang="en-US" sz="2400" b="1">
              <a:solidFill>
                <a:schemeClr val="accent1">
                  <a:lumMod val="50000"/>
                </a:schemeClr>
              </a:solidFill>
              <a:latin typeface="Arial Black" panose="020B0A04020102020204" pitchFamily="34" charset="0"/>
            </a:endParaRPr>
          </a:p>
        </p:txBody>
      </p:sp>
      <p:sp>
        <p:nvSpPr>
          <p:cNvPr id="40" name="TextBox 29">
            <a:extLst>
              <a:ext uri="{FF2B5EF4-FFF2-40B4-BE49-F238E27FC236}">
                <a16:creationId xmlns:a16="http://schemas.microsoft.com/office/drawing/2014/main" id="{7B989380-C36F-1EE5-49D1-60D2829ADC54}"/>
              </a:ext>
            </a:extLst>
          </p:cNvPr>
          <p:cNvSpPr txBox="1"/>
          <p:nvPr/>
        </p:nvSpPr>
        <p:spPr>
          <a:xfrm>
            <a:off x="-13211" y="4964369"/>
            <a:ext cx="2507194"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271900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42" name="TextBox 30">
            <a:extLst>
              <a:ext uri="{FF2B5EF4-FFF2-40B4-BE49-F238E27FC236}">
                <a16:creationId xmlns:a16="http://schemas.microsoft.com/office/drawing/2014/main" id="{237A2FB5-B70D-D4A7-FED0-18113B3719DD}"/>
              </a:ext>
            </a:extLst>
          </p:cNvPr>
          <p:cNvSpPr txBox="1"/>
          <p:nvPr/>
        </p:nvSpPr>
        <p:spPr>
          <a:xfrm>
            <a:off x="2654113" y="4924094"/>
            <a:ext cx="2283541"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38500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44" name="TextBox 31">
            <a:extLst>
              <a:ext uri="{FF2B5EF4-FFF2-40B4-BE49-F238E27FC236}">
                <a16:creationId xmlns:a16="http://schemas.microsoft.com/office/drawing/2014/main" id="{061E858B-52EB-ABEC-A16A-2CA873B4E648}"/>
              </a:ext>
            </a:extLst>
          </p:cNvPr>
          <p:cNvSpPr txBox="1"/>
          <p:nvPr/>
        </p:nvSpPr>
        <p:spPr>
          <a:xfrm>
            <a:off x="5024544" y="4964369"/>
            <a:ext cx="2083464"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36000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pic>
        <p:nvPicPr>
          <p:cNvPr id="2" name="Picture 1">
            <a:extLst>
              <a:ext uri="{FF2B5EF4-FFF2-40B4-BE49-F238E27FC236}">
                <a16:creationId xmlns:a16="http://schemas.microsoft.com/office/drawing/2014/main" id="{252D7CFF-6523-28E2-4ECB-6D681C5F8EE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3" name="Picture 2">
            <a:extLst>
              <a:ext uri="{FF2B5EF4-FFF2-40B4-BE49-F238E27FC236}">
                <a16:creationId xmlns:a16="http://schemas.microsoft.com/office/drawing/2014/main" id="{8AEC186C-6EAB-1520-69E5-F303EF0ACD4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
        <p:nvSpPr>
          <p:cNvPr id="11" name="Speech Bubble: Rectangle 10">
            <a:extLst>
              <a:ext uri="{FF2B5EF4-FFF2-40B4-BE49-F238E27FC236}">
                <a16:creationId xmlns:a16="http://schemas.microsoft.com/office/drawing/2014/main" id="{7347F0BF-E90C-9E65-F022-5B913B79AFC9}"/>
              </a:ext>
            </a:extLst>
          </p:cNvPr>
          <p:cNvSpPr/>
          <p:nvPr/>
        </p:nvSpPr>
        <p:spPr>
          <a:xfrm>
            <a:off x="7300387" y="1820065"/>
            <a:ext cx="4667725" cy="4580735"/>
          </a:xfrm>
          <a:prstGeom prst="wedgeRectCallout">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9DF3BBF6-DA97-DB63-29C8-C4DC80807768}"/>
              </a:ext>
            </a:extLst>
          </p:cNvPr>
          <p:cNvSpPr txBox="1"/>
          <p:nvPr/>
        </p:nvSpPr>
        <p:spPr>
          <a:xfrm>
            <a:off x="7466332" y="2004164"/>
            <a:ext cx="4324055" cy="1569660"/>
          </a:xfrm>
          <a:prstGeom prst="rect">
            <a:avLst/>
          </a:prstGeom>
          <a:noFill/>
        </p:spPr>
        <p:txBody>
          <a:bodyPr wrap="square" rtlCol="0">
            <a:spAutoFit/>
          </a:bodyPr>
          <a:lstStyle/>
          <a:p>
            <a:pPr algn="ctr"/>
            <a:r>
              <a:rPr lang="ro-RO" sz="2400" b="1" dirty="0">
                <a:solidFill>
                  <a:schemeClr val="bg1"/>
                </a:solidFill>
              </a:rPr>
              <a:t>Servicii oferite/Activități planificate</a:t>
            </a:r>
          </a:p>
          <a:p>
            <a:endParaRPr lang="ro-RO" sz="2400" dirty="0">
              <a:solidFill>
                <a:schemeClr val="bg1"/>
              </a:solidFill>
            </a:endParaRPr>
          </a:p>
          <a:p>
            <a:pPr marL="285750" indent="-285750">
              <a:buFont typeface="Wingdings" panose="05000000000000000000" pitchFamily="2" charset="2"/>
              <a:buChar char="§"/>
            </a:pPr>
            <a:endParaRPr lang="ro-RO" sz="2400" dirty="0">
              <a:solidFill>
                <a:schemeClr val="bg1"/>
              </a:solidFill>
            </a:endParaRPr>
          </a:p>
        </p:txBody>
      </p:sp>
      <p:sp>
        <p:nvSpPr>
          <p:cNvPr id="4" name="Speech Bubble: Rectangle 18">
            <a:extLst>
              <a:ext uri="{FF2B5EF4-FFF2-40B4-BE49-F238E27FC236}">
                <a16:creationId xmlns:a16="http://schemas.microsoft.com/office/drawing/2014/main" id="{06AB0B3C-AEE3-99C4-6467-B8732A6F3CD8}"/>
              </a:ext>
            </a:extLst>
          </p:cNvPr>
          <p:cNvSpPr/>
          <p:nvPr/>
        </p:nvSpPr>
        <p:spPr>
          <a:xfrm>
            <a:off x="126494" y="1173636"/>
            <a:ext cx="2244248"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 name="TextBox 17">
            <a:extLst>
              <a:ext uri="{FF2B5EF4-FFF2-40B4-BE49-F238E27FC236}">
                <a16:creationId xmlns:a16="http://schemas.microsoft.com/office/drawing/2014/main" id="{0FED5103-C704-22FD-F130-8354C86F2447}"/>
              </a:ext>
            </a:extLst>
          </p:cNvPr>
          <p:cNvSpPr txBox="1"/>
          <p:nvPr/>
        </p:nvSpPr>
        <p:spPr>
          <a:xfrm>
            <a:off x="223889" y="1262558"/>
            <a:ext cx="2096362" cy="584775"/>
          </a:xfrm>
          <a:prstGeom prst="rect">
            <a:avLst/>
          </a:prstGeom>
          <a:noFill/>
        </p:spPr>
        <p:txBody>
          <a:bodyPr wrap="square" rtlCol="0">
            <a:spAutoFit/>
          </a:bodyPr>
          <a:lstStyle/>
          <a:p>
            <a:r>
              <a:rPr lang="ro-RO" sz="3200" b="1" dirty="0" smtClean="0">
                <a:solidFill>
                  <a:schemeClr val="bg1"/>
                </a:solidFill>
              </a:rPr>
              <a:t>3 Angajați</a:t>
            </a:r>
            <a:endParaRPr lang="en-US" sz="3200" b="1" dirty="0">
              <a:solidFill>
                <a:schemeClr val="bg1"/>
              </a:solidFill>
            </a:endParaRPr>
          </a:p>
        </p:txBody>
      </p:sp>
    </p:spTree>
    <p:extLst>
      <p:ext uri="{BB962C8B-B14F-4D97-AF65-F5344CB8AC3E}">
        <p14:creationId xmlns:p14="http://schemas.microsoft.com/office/powerpoint/2010/main" val="21657625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dirty="0">
                <a:solidFill>
                  <a:schemeClr val="bg1"/>
                </a:solidFill>
                <a:latin typeface="Arial Black"/>
              </a:rPr>
              <a:t>Cum cheltuim banii?</a:t>
            </a:r>
            <a:endParaRPr lang="en-US" dirty="0">
              <a:solidFill>
                <a:schemeClr val="bg1"/>
              </a:solidFill>
              <a:latin typeface="Arial Black"/>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28405"/>
            <a:ext cx="11829122" cy="584775"/>
          </a:xfrm>
          <a:prstGeom prst="rect">
            <a:avLst/>
          </a:prstGeom>
          <a:noFill/>
        </p:spPr>
        <p:txBody>
          <a:bodyPr wrap="square" lIns="91440" tIns="45720" rIns="91440" bIns="45720" rtlCol="0" anchor="t">
            <a:spAutoFit/>
          </a:bodyPr>
          <a:lstStyle/>
          <a:p>
            <a:pPr algn="ctr"/>
            <a:r>
              <a:rPr lang="ro-RO" sz="3200" b="1" dirty="0">
                <a:solidFill>
                  <a:schemeClr val="accent2"/>
                </a:solidFill>
              </a:rPr>
              <a:t>Casa de cultură</a:t>
            </a:r>
            <a:endParaRPr lang="ro-RO" sz="3200" dirty="0">
              <a:solidFill>
                <a:schemeClr val="accent2"/>
              </a:solidFill>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161711" y="1703392"/>
            <a:ext cx="4686764" cy="707886"/>
          </a:xfrm>
          <a:prstGeom prst="rect">
            <a:avLst/>
          </a:prstGeom>
          <a:noFill/>
        </p:spPr>
        <p:txBody>
          <a:bodyPr wrap="square" lIns="91440" tIns="45720" rIns="91440" bIns="45720" anchor="t">
            <a:spAutoFit/>
          </a:bodyPr>
          <a:lstStyle/>
          <a:p>
            <a:pPr algn="ctr"/>
            <a:r>
              <a:rPr lang="ro-RO" sz="4000" dirty="0" smtClean="0">
                <a:solidFill>
                  <a:schemeClr val="accent1">
                    <a:lumMod val="50000"/>
                  </a:schemeClr>
                </a:solidFill>
                <a:latin typeface="Arial Black"/>
              </a:rPr>
              <a:t>8200</a:t>
            </a:r>
            <a:r>
              <a:rPr lang="en-US" sz="4000" dirty="0" smtClean="0">
                <a:solidFill>
                  <a:schemeClr val="accent1">
                    <a:lumMod val="50000"/>
                  </a:schemeClr>
                </a:solidFill>
                <a:latin typeface="Arial Black"/>
              </a:rPr>
              <a:t>00</a:t>
            </a:r>
            <a:r>
              <a:rPr lang="ro-RO" sz="4000" dirty="0" smtClean="0">
                <a:solidFill>
                  <a:schemeClr val="accent1">
                    <a:lumMod val="50000"/>
                  </a:schemeClr>
                </a:solidFill>
                <a:latin typeface="Arial Black"/>
              </a:rPr>
              <a:t> </a:t>
            </a:r>
            <a:r>
              <a:rPr lang="ro-RO" sz="4000" dirty="0">
                <a:solidFill>
                  <a:schemeClr val="accent1">
                    <a:lumMod val="50000"/>
                  </a:schemeClr>
                </a:solidFill>
                <a:latin typeface="Arial Black"/>
              </a:rPr>
              <a:t>lei</a:t>
            </a:r>
            <a:endParaRPr lang="en-US" sz="4000" dirty="0">
              <a:solidFill>
                <a:schemeClr val="accent1">
                  <a:lumMod val="50000"/>
                </a:schemeClr>
              </a:solidFill>
              <a:latin typeface="Arial Black"/>
            </a:endParaRPr>
          </a:p>
        </p:txBody>
      </p:sp>
      <p:cxnSp>
        <p:nvCxnSpPr>
          <p:cNvPr id="12" name="Straight Connector 2">
            <a:extLst>
              <a:ext uri="{FF2B5EF4-FFF2-40B4-BE49-F238E27FC236}">
                <a16:creationId xmlns:a16="http://schemas.microsoft.com/office/drawing/2014/main" id="{1014CFD1-BBF9-5407-52B1-EEAD1E679B6F}"/>
              </a:ext>
            </a:extLst>
          </p:cNvPr>
          <p:cNvCxnSpPr>
            <a:cxnSpLocks/>
          </p:cNvCxnSpPr>
          <p:nvPr/>
        </p:nvCxnSpPr>
        <p:spPr>
          <a:xfrm flipH="1">
            <a:off x="3687742" y="2315123"/>
            <a:ext cx="1" cy="123389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0">
            <a:extLst>
              <a:ext uri="{FF2B5EF4-FFF2-40B4-BE49-F238E27FC236}">
                <a16:creationId xmlns:a16="http://schemas.microsoft.com/office/drawing/2014/main" id="{02AA95F0-29FD-CC8B-C8F9-32E27596CDE6}"/>
              </a:ext>
            </a:extLst>
          </p:cNvPr>
          <p:cNvCxnSpPr>
            <a:cxnSpLocks/>
          </p:cNvCxnSpPr>
          <p:nvPr/>
        </p:nvCxnSpPr>
        <p:spPr>
          <a:xfrm>
            <a:off x="1257749" y="2826316"/>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11">
            <a:extLst>
              <a:ext uri="{FF2B5EF4-FFF2-40B4-BE49-F238E27FC236}">
                <a16:creationId xmlns:a16="http://schemas.microsoft.com/office/drawing/2014/main" id="{DE1B16D0-5995-B172-5CA1-ED13193A30CA}"/>
              </a:ext>
            </a:extLst>
          </p:cNvPr>
          <p:cNvCxnSpPr>
            <a:cxnSpLocks/>
          </p:cNvCxnSpPr>
          <p:nvPr/>
        </p:nvCxnSpPr>
        <p:spPr>
          <a:xfrm>
            <a:off x="5991235" y="2782258"/>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12">
            <a:extLst>
              <a:ext uri="{FF2B5EF4-FFF2-40B4-BE49-F238E27FC236}">
                <a16:creationId xmlns:a16="http://schemas.microsoft.com/office/drawing/2014/main" id="{40BC1363-E6A5-6AD2-F2CD-3D77957D654C}"/>
              </a:ext>
            </a:extLst>
          </p:cNvPr>
          <p:cNvCxnSpPr>
            <a:cxnSpLocks/>
          </p:cNvCxnSpPr>
          <p:nvPr/>
        </p:nvCxnSpPr>
        <p:spPr>
          <a:xfrm flipV="1">
            <a:off x="1241529" y="2782258"/>
            <a:ext cx="4749706" cy="4405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9" name="TextBox 16">
            <a:extLst>
              <a:ext uri="{FF2B5EF4-FFF2-40B4-BE49-F238E27FC236}">
                <a16:creationId xmlns:a16="http://schemas.microsoft.com/office/drawing/2014/main" id="{0C161A92-F9A5-A0F1-768E-BB0C74D94306}"/>
              </a:ext>
            </a:extLst>
          </p:cNvPr>
          <p:cNvSpPr txBox="1"/>
          <p:nvPr/>
        </p:nvSpPr>
        <p:spPr>
          <a:xfrm>
            <a:off x="166821" y="3681546"/>
            <a:ext cx="2181856" cy="830997"/>
          </a:xfrm>
          <a:prstGeom prst="rect">
            <a:avLst/>
          </a:prstGeom>
          <a:noFill/>
        </p:spPr>
        <p:txBody>
          <a:bodyPr wrap="square" rtlCol="0">
            <a:spAutoFit/>
          </a:bodyPr>
          <a:lstStyle/>
          <a:p>
            <a:pPr algn="ctr"/>
            <a:r>
              <a:rPr lang="ro-RO" sz="2400" b="1" dirty="0">
                <a:solidFill>
                  <a:schemeClr val="accent1">
                    <a:lumMod val="50000"/>
                  </a:schemeClr>
                </a:solidFill>
                <a:latin typeface="Arial Black" panose="020B0A04020102020204" pitchFamily="34" charset="0"/>
              </a:rPr>
              <a:t>Cheltuieli de personal</a:t>
            </a:r>
            <a:endParaRPr lang="en-US" sz="2400" b="1" dirty="0">
              <a:solidFill>
                <a:schemeClr val="accent1">
                  <a:lumMod val="50000"/>
                </a:schemeClr>
              </a:solidFill>
              <a:latin typeface="Arial Black" panose="020B0A04020102020204" pitchFamily="34" charset="0"/>
            </a:endParaRPr>
          </a:p>
        </p:txBody>
      </p:sp>
      <p:sp>
        <p:nvSpPr>
          <p:cNvPr id="34" name="TextBox 21">
            <a:extLst>
              <a:ext uri="{FF2B5EF4-FFF2-40B4-BE49-F238E27FC236}">
                <a16:creationId xmlns:a16="http://schemas.microsoft.com/office/drawing/2014/main" id="{CE28C55C-1354-17D5-DD4C-3751DF42E989}"/>
              </a:ext>
            </a:extLst>
          </p:cNvPr>
          <p:cNvSpPr txBox="1"/>
          <p:nvPr/>
        </p:nvSpPr>
        <p:spPr>
          <a:xfrm>
            <a:off x="5026887" y="3686419"/>
            <a:ext cx="1928696" cy="830997"/>
          </a:xfrm>
          <a:prstGeom prst="rect">
            <a:avLst/>
          </a:prstGeom>
          <a:noFill/>
        </p:spPr>
        <p:txBody>
          <a:bodyPr wrap="square" rtlCol="0">
            <a:spAutoFit/>
          </a:bodyPr>
          <a:lstStyle/>
          <a:p>
            <a:pPr algn="ctr"/>
            <a:r>
              <a:rPr lang="ro-RO" sz="2400" b="1">
                <a:solidFill>
                  <a:schemeClr val="accent1">
                    <a:lumMod val="50000"/>
                  </a:schemeClr>
                </a:solidFill>
                <a:latin typeface="Arial Black" panose="020B0A04020102020204" pitchFamily="34" charset="0"/>
              </a:rPr>
              <a:t>Alte</a:t>
            </a:r>
          </a:p>
          <a:p>
            <a:pPr algn="ctr"/>
            <a:r>
              <a:rPr lang="ro-RO" sz="2400" b="1">
                <a:solidFill>
                  <a:schemeClr val="accent1">
                    <a:lumMod val="50000"/>
                  </a:schemeClr>
                </a:solidFill>
                <a:latin typeface="Arial Black" panose="020B0A04020102020204" pitchFamily="34" charset="0"/>
              </a:rPr>
              <a:t>cheltuieli</a:t>
            </a:r>
            <a:endParaRPr lang="en-US" sz="2400" b="1">
              <a:solidFill>
                <a:schemeClr val="accent1">
                  <a:lumMod val="50000"/>
                </a:schemeClr>
              </a:solidFill>
              <a:latin typeface="Arial Black" panose="020B0A04020102020204" pitchFamily="34" charset="0"/>
            </a:endParaRPr>
          </a:p>
        </p:txBody>
      </p:sp>
      <p:sp>
        <p:nvSpPr>
          <p:cNvPr id="36" name="TextBox 22">
            <a:extLst>
              <a:ext uri="{FF2B5EF4-FFF2-40B4-BE49-F238E27FC236}">
                <a16:creationId xmlns:a16="http://schemas.microsoft.com/office/drawing/2014/main" id="{157170B7-4266-E6EF-0D1B-EB2A746DB334}"/>
              </a:ext>
            </a:extLst>
          </p:cNvPr>
          <p:cNvSpPr txBox="1"/>
          <p:nvPr/>
        </p:nvSpPr>
        <p:spPr>
          <a:xfrm>
            <a:off x="2575164" y="3686419"/>
            <a:ext cx="2225156" cy="830997"/>
          </a:xfrm>
          <a:prstGeom prst="rect">
            <a:avLst/>
          </a:prstGeom>
          <a:noFill/>
        </p:spPr>
        <p:txBody>
          <a:bodyPr wrap="square" rtlCol="0">
            <a:spAutoFit/>
          </a:bodyPr>
          <a:lstStyle/>
          <a:p>
            <a:pPr algn="ctr"/>
            <a:r>
              <a:rPr lang="ro-RO" sz="2400" b="1">
                <a:solidFill>
                  <a:schemeClr val="accent1">
                    <a:lumMod val="50000"/>
                  </a:schemeClr>
                </a:solidFill>
                <a:latin typeface="Arial Black" panose="020B0A04020102020204" pitchFamily="34" charset="0"/>
              </a:rPr>
              <a:t>Servicii </a:t>
            </a:r>
          </a:p>
          <a:p>
            <a:pPr algn="ctr"/>
            <a:r>
              <a:rPr lang="ro-RO" sz="2400" b="1">
                <a:solidFill>
                  <a:schemeClr val="accent1">
                    <a:lumMod val="50000"/>
                  </a:schemeClr>
                </a:solidFill>
                <a:latin typeface="Arial Black" panose="020B0A04020102020204" pitchFamily="34" charset="0"/>
              </a:rPr>
              <a:t>comunale</a:t>
            </a:r>
            <a:endParaRPr lang="en-US" sz="2400" b="1">
              <a:solidFill>
                <a:schemeClr val="accent1">
                  <a:lumMod val="50000"/>
                </a:schemeClr>
              </a:solidFill>
              <a:latin typeface="Arial Black" panose="020B0A04020102020204" pitchFamily="34" charset="0"/>
            </a:endParaRPr>
          </a:p>
        </p:txBody>
      </p:sp>
      <p:sp>
        <p:nvSpPr>
          <p:cNvPr id="38" name="TextBox 29">
            <a:extLst>
              <a:ext uri="{FF2B5EF4-FFF2-40B4-BE49-F238E27FC236}">
                <a16:creationId xmlns:a16="http://schemas.microsoft.com/office/drawing/2014/main" id="{C734F91F-EE46-9B24-5A54-E4C5519EA80A}"/>
              </a:ext>
            </a:extLst>
          </p:cNvPr>
          <p:cNvSpPr txBox="1"/>
          <p:nvPr/>
        </p:nvSpPr>
        <p:spPr>
          <a:xfrm>
            <a:off x="38999" y="4733125"/>
            <a:ext cx="2437501"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668200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40" name="TextBox 30">
            <a:extLst>
              <a:ext uri="{FF2B5EF4-FFF2-40B4-BE49-F238E27FC236}">
                <a16:creationId xmlns:a16="http://schemas.microsoft.com/office/drawing/2014/main" id="{162BED67-0F2B-BDFF-570A-F1AA99803894}"/>
              </a:ext>
            </a:extLst>
          </p:cNvPr>
          <p:cNvSpPr txBox="1"/>
          <p:nvPr/>
        </p:nvSpPr>
        <p:spPr>
          <a:xfrm>
            <a:off x="2414261" y="4733125"/>
            <a:ext cx="2546962"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93500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42" name="TextBox 31">
            <a:extLst>
              <a:ext uri="{FF2B5EF4-FFF2-40B4-BE49-F238E27FC236}">
                <a16:creationId xmlns:a16="http://schemas.microsoft.com/office/drawing/2014/main" id="{B9B09F5A-FCC0-3069-100D-5E5C0D19C558}"/>
              </a:ext>
            </a:extLst>
          </p:cNvPr>
          <p:cNvSpPr txBox="1"/>
          <p:nvPr/>
        </p:nvSpPr>
        <p:spPr>
          <a:xfrm>
            <a:off x="5026887" y="4733125"/>
            <a:ext cx="1928697"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58300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11" name="TextBox 10">
            <a:extLst>
              <a:ext uri="{FF2B5EF4-FFF2-40B4-BE49-F238E27FC236}">
                <a16:creationId xmlns:a16="http://schemas.microsoft.com/office/drawing/2014/main" id="{ED546859-71B1-3E71-E563-78ABDB00A026}"/>
              </a:ext>
            </a:extLst>
          </p:cNvPr>
          <p:cNvSpPr txBox="1"/>
          <p:nvPr/>
        </p:nvSpPr>
        <p:spPr>
          <a:xfrm>
            <a:off x="11565001" y="3690357"/>
            <a:ext cx="4324055" cy="1569660"/>
          </a:xfrm>
          <a:prstGeom prst="rect">
            <a:avLst/>
          </a:prstGeom>
          <a:noFill/>
        </p:spPr>
        <p:txBody>
          <a:bodyPr wrap="square" rtlCol="0">
            <a:spAutoFit/>
          </a:bodyPr>
          <a:lstStyle/>
          <a:p>
            <a:r>
              <a:rPr lang="ro-RO" sz="3200" b="1">
                <a:solidFill>
                  <a:schemeClr val="bg1"/>
                </a:solidFill>
              </a:rPr>
              <a:t>- </a:t>
            </a:r>
            <a:r>
              <a:rPr lang="en-US" sz="3200" b="1">
                <a:solidFill>
                  <a:schemeClr val="bg1"/>
                </a:solidFill>
              </a:rPr>
              <a:t>xx</a:t>
            </a:r>
            <a:r>
              <a:rPr lang="ro-RO" sz="3200" b="1">
                <a:solidFill>
                  <a:schemeClr val="bg1"/>
                </a:solidFill>
              </a:rPr>
              <a:t/>
            </a:r>
            <a:br>
              <a:rPr lang="ro-RO" sz="3200" b="1">
                <a:solidFill>
                  <a:schemeClr val="bg1"/>
                </a:solidFill>
              </a:rPr>
            </a:br>
            <a:r>
              <a:rPr lang="ro-RO" sz="3200" b="1">
                <a:solidFill>
                  <a:schemeClr val="bg1"/>
                </a:solidFill>
              </a:rPr>
              <a:t>- </a:t>
            </a:r>
            <a:r>
              <a:rPr lang="en-US" sz="3200" b="1">
                <a:solidFill>
                  <a:schemeClr val="bg1"/>
                </a:solidFill>
              </a:rPr>
              <a:t>xx</a:t>
            </a:r>
            <a:endParaRPr lang="ro-RO" sz="3200" b="1">
              <a:solidFill>
                <a:schemeClr val="bg1"/>
              </a:solidFill>
            </a:endParaRPr>
          </a:p>
          <a:p>
            <a:r>
              <a:rPr lang="ro-RO" sz="3200" b="1">
                <a:solidFill>
                  <a:schemeClr val="bg1"/>
                </a:solidFill>
              </a:rPr>
              <a:t>- </a:t>
            </a:r>
            <a:r>
              <a:rPr lang="en-US" sz="3200" b="1">
                <a:solidFill>
                  <a:schemeClr val="bg1"/>
                </a:solidFill>
              </a:rPr>
              <a:t>xx</a:t>
            </a:r>
          </a:p>
        </p:txBody>
      </p:sp>
      <p:sp>
        <p:nvSpPr>
          <p:cNvPr id="13" name="Speech Bubble: Rectangle 12">
            <a:extLst>
              <a:ext uri="{FF2B5EF4-FFF2-40B4-BE49-F238E27FC236}">
                <a16:creationId xmlns:a16="http://schemas.microsoft.com/office/drawing/2014/main" id="{4964D552-BA3A-942F-90DE-D97244E51C18}"/>
              </a:ext>
            </a:extLst>
          </p:cNvPr>
          <p:cNvSpPr/>
          <p:nvPr/>
        </p:nvSpPr>
        <p:spPr>
          <a:xfrm>
            <a:off x="7300387" y="1820065"/>
            <a:ext cx="4667725" cy="4580735"/>
          </a:xfrm>
          <a:prstGeom prst="wedgeRectCallout">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5E401C42-2C5C-92DF-CA65-D1C393D426A0}"/>
              </a:ext>
            </a:extLst>
          </p:cNvPr>
          <p:cNvSpPr txBox="1"/>
          <p:nvPr/>
        </p:nvSpPr>
        <p:spPr>
          <a:xfrm>
            <a:off x="7466332" y="2004164"/>
            <a:ext cx="4324055" cy="1200329"/>
          </a:xfrm>
          <a:prstGeom prst="rect">
            <a:avLst/>
          </a:prstGeom>
          <a:noFill/>
        </p:spPr>
        <p:txBody>
          <a:bodyPr wrap="square" rtlCol="0">
            <a:spAutoFit/>
          </a:bodyPr>
          <a:lstStyle/>
          <a:p>
            <a:pPr algn="ctr"/>
            <a:r>
              <a:rPr lang="ro-RO" sz="2400" b="1" dirty="0">
                <a:solidFill>
                  <a:schemeClr val="bg1"/>
                </a:solidFill>
              </a:rPr>
              <a:t>Servicii oferite/Activități planificate</a:t>
            </a:r>
          </a:p>
          <a:p>
            <a:endParaRPr lang="ro-RO" sz="2400" dirty="0">
              <a:solidFill>
                <a:schemeClr val="bg1"/>
              </a:solidFill>
            </a:endParaRPr>
          </a:p>
        </p:txBody>
      </p:sp>
      <p:pic>
        <p:nvPicPr>
          <p:cNvPr id="16" name="Picture 15">
            <a:extLst>
              <a:ext uri="{FF2B5EF4-FFF2-40B4-BE49-F238E27FC236}">
                <a16:creationId xmlns:a16="http://schemas.microsoft.com/office/drawing/2014/main" id="{35B50CD1-7667-FA17-F121-B26D90B03C0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17" name="Picture 16">
            <a:extLst>
              <a:ext uri="{FF2B5EF4-FFF2-40B4-BE49-F238E27FC236}">
                <a16:creationId xmlns:a16="http://schemas.microsoft.com/office/drawing/2014/main" id="{DB54B83C-1BA7-FD9A-5BDD-BE1C2E13A5E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
        <p:nvSpPr>
          <p:cNvPr id="2" name="Speech Bubble: Rectangle 18">
            <a:extLst>
              <a:ext uri="{FF2B5EF4-FFF2-40B4-BE49-F238E27FC236}">
                <a16:creationId xmlns:a16="http://schemas.microsoft.com/office/drawing/2014/main" id="{E07E3FBC-F589-DBE8-F655-00ED9AB7455E}"/>
              </a:ext>
            </a:extLst>
          </p:cNvPr>
          <p:cNvSpPr/>
          <p:nvPr/>
        </p:nvSpPr>
        <p:spPr>
          <a:xfrm>
            <a:off x="203469" y="1252191"/>
            <a:ext cx="2329961"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 name="TextBox 17">
            <a:extLst>
              <a:ext uri="{FF2B5EF4-FFF2-40B4-BE49-F238E27FC236}">
                <a16:creationId xmlns:a16="http://schemas.microsoft.com/office/drawing/2014/main" id="{7635875E-E897-FE57-E59B-A1E88B12C49F}"/>
              </a:ext>
            </a:extLst>
          </p:cNvPr>
          <p:cNvSpPr txBox="1"/>
          <p:nvPr/>
        </p:nvSpPr>
        <p:spPr>
          <a:xfrm>
            <a:off x="386577" y="1365458"/>
            <a:ext cx="2089923" cy="584775"/>
          </a:xfrm>
          <a:prstGeom prst="rect">
            <a:avLst/>
          </a:prstGeom>
          <a:noFill/>
        </p:spPr>
        <p:txBody>
          <a:bodyPr wrap="square" rtlCol="0">
            <a:spAutoFit/>
          </a:bodyPr>
          <a:lstStyle/>
          <a:p>
            <a:r>
              <a:rPr lang="ro-RO" sz="3200" b="1" dirty="0" smtClean="0">
                <a:solidFill>
                  <a:schemeClr val="bg1"/>
                </a:solidFill>
              </a:rPr>
              <a:t>6 </a:t>
            </a:r>
            <a:r>
              <a:rPr lang="ro-RO" sz="3200" b="1" dirty="0">
                <a:solidFill>
                  <a:schemeClr val="bg1"/>
                </a:solidFill>
              </a:rPr>
              <a:t>Angajați</a:t>
            </a:r>
            <a:endParaRPr lang="en-US" sz="3200" b="1" dirty="0">
              <a:solidFill>
                <a:schemeClr val="bg1"/>
              </a:solidFill>
            </a:endParaRPr>
          </a:p>
        </p:txBody>
      </p:sp>
    </p:spTree>
    <p:extLst>
      <p:ext uri="{BB962C8B-B14F-4D97-AF65-F5344CB8AC3E}">
        <p14:creationId xmlns:p14="http://schemas.microsoft.com/office/powerpoint/2010/main" val="13475692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dirty="0">
                <a:solidFill>
                  <a:schemeClr val="bg1"/>
                </a:solidFill>
                <a:latin typeface="Arial Black"/>
              </a:rPr>
              <a:t>Cum cheltuim banii?</a:t>
            </a:r>
            <a:endParaRPr lang="en-US" dirty="0">
              <a:solidFill>
                <a:schemeClr val="bg1"/>
              </a:solidFill>
              <a:latin typeface="Arial Black"/>
            </a:endParaRPr>
          </a:p>
        </p:txBody>
      </p:sp>
      <p:sp>
        <p:nvSpPr>
          <p:cNvPr id="9" name="TextBox 8">
            <a:extLst>
              <a:ext uri="{FF2B5EF4-FFF2-40B4-BE49-F238E27FC236}">
                <a16:creationId xmlns:a16="http://schemas.microsoft.com/office/drawing/2014/main" id="{07C7778F-3DD4-4BFD-A605-6868364E5708}"/>
              </a:ext>
            </a:extLst>
          </p:cNvPr>
          <p:cNvSpPr txBox="1"/>
          <p:nvPr/>
        </p:nvSpPr>
        <p:spPr>
          <a:xfrm>
            <a:off x="209550" y="1128405"/>
            <a:ext cx="11829122" cy="584775"/>
          </a:xfrm>
          <a:prstGeom prst="rect">
            <a:avLst/>
          </a:prstGeom>
          <a:noFill/>
        </p:spPr>
        <p:txBody>
          <a:bodyPr wrap="square" lIns="91440" tIns="45720" rIns="91440" bIns="45720" rtlCol="0" anchor="t">
            <a:spAutoFit/>
          </a:bodyPr>
          <a:lstStyle/>
          <a:p>
            <a:pPr algn="ctr"/>
            <a:r>
              <a:rPr lang="ro-RO" sz="3200" dirty="0" smtClean="0">
                <a:solidFill>
                  <a:schemeClr val="accent2"/>
                </a:solidFill>
              </a:rPr>
              <a:t>Colective Populare</a:t>
            </a:r>
            <a:endParaRPr lang="ro-RO" sz="3200" dirty="0">
              <a:solidFill>
                <a:schemeClr val="accent2"/>
              </a:solidFill>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161711" y="1703392"/>
            <a:ext cx="4686764" cy="707886"/>
          </a:xfrm>
          <a:prstGeom prst="rect">
            <a:avLst/>
          </a:prstGeom>
          <a:noFill/>
        </p:spPr>
        <p:txBody>
          <a:bodyPr wrap="square" lIns="91440" tIns="45720" rIns="91440" bIns="45720" anchor="t">
            <a:spAutoFit/>
          </a:bodyPr>
          <a:lstStyle/>
          <a:p>
            <a:pPr algn="ctr"/>
            <a:r>
              <a:rPr lang="ro-RO" sz="4000" dirty="0" smtClean="0">
                <a:solidFill>
                  <a:schemeClr val="accent1">
                    <a:lumMod val="50000"/>
                  </a:schemeClr>
                </a:solidFill>
                <a:latin typeface="Arial Black"/>
              </a:rPr>
              <a:t>865000 lei</a:t>
            </a:r>
            <a:endParaRPr lang="en-US" sz="4000" dirty="0">
              <a:solidFill>
                <a:schemeClr val="accent1">
                  <a:lumMod val="50000"/>
                </a:schemeClr>
              </a:solidFill>
              <a:latin typeface="Arial Black"/>
            </a:endParaRPr>
          </a:p>
        </p:txBody>
      </p:sp>
      <p:cxnSp>
        <p:nvCxnSpPr>
          <p:cNvPr id="12" name="Straight Connector 2">
            <a:extLst>
              <a:ext uri="{FF2B5EF4-FFF2-40B4-BE49-F238E27FC236}">
                <a16:creationId xmlns:a16="http://schemas.microsoft.com/office/drawing/2014/main" id="{1014CFD1-BBF9-5407-52B1-EEAD1E679B6F}"/>
              </a:ext>
            </a:extLst>
          </p:cNvPr>
          <p:cNvCxnSpPr>
            <a:cxnSpLocks/>
          </p:cNvCxnSpPr>
          <p:nvPr/>
        </p:nvCxnSpPr>
        <p:spPr>
          <a:xfrm flipH="1">
            <a:off x="3687742" y="2315123"/>
            <a:ext cx="1" cy="123389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0">
            <a:extLst>
              <a:ext uri="{FF2B5EF4-FFF2-40B4-BE49-F238E27FC236}">
                <a16:creationId xmlns:a16="http://schemas.microsoft.com/office/drawing/2014/main" id="{02AA95F0-29FD-CC8B-C8F9-32E27596CDE6}"/>
              </a:ext>
            </a:extLst>
          </p:cNvPr>
          <p:cNvCxnSpPr>
            <a:cxnSpLocks/>
          </p:cNvCxnSpPr>
          <p:nvPr/>
        </p:nvCxnSpPr>
        <p:spPr>
          <a:xfrm>
            <a:off x="1257749" y="2826316"/>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11">
            <a:extLst>
              <a:ext uri="{FF2B5EF4-FFF2-40B4-BE49-F238E27FC236}">
                <a16:creationId xmlns:a16="http://schemas.microsoft.com/office/drawing/2014/main" id="{DE1B16D0-5995-B172-5CA1-ED13193A30CA}"/>
              </a:ext>
            </a:extLst>
          </p:cNvPr>
          <p:cNvCxnSpPr>
            <a:cxnSpLocks/>
          </p:cNvCxnSpPr>
          <p:nvPr/>
        </p:nvCxnSpPr>
        <p:spPr>
          <a:xfrm>
            <a:off x="5991235" y="2782258"/>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12">
            <a:extLst>
              <a:ext uri="{FF2B5EF4-FFF2-40B4-BE49-F238E27FC236}">
                <a16:creationId xmlns:a16="http://schemas.microsoft.com/office/drawing/2014/main" id="{40BC1363-E6A5-6AD2-F2CD-3D77957D654C}"/>
              </a:ext>
            </a:extLst>
          </p:cNvPr>
          <p:cNvCxnSpPr>
            <a:cxnSpLocks/>
          </p:cNvCxnSpPr>
          <p:nvPr/>
        </p:nvCxnSpPr>
        <p:spPr>
          <a:xfrm flipV="1">
            <a:off x="1241529" y="2782258"/>
            <a:ext cx="4749706" cy="4405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9" name="TextBox 16">
            <a:extLst>
              <a:ext uri="{FF2B5EF4-FFF2-40B4-BE49-F238E27FC236}">
                <a16:creationId xmlns:a16="http://schemas.microsoft.com/office/drawing/2014/main" id="{0C161A92-F9A5-A0F1-768E-BB0C74D94306}"/>
              </a:ext>
            </a:extLst>
          </p:cNvPr>
          <p:cNvSpPr txBox="1"/>
          <p:nvPr/>
        </p:nvSpPr>
        <p:spPr>
          <a:xfrm>
            <a:off x="166821" y="3681546"/>
            <a:ext cx="2181856" cy="830997"/>
          </a:xfrm>
          <a:prstGeom prst="rect">
            <a:avLst/>
          </a:prstGeom>
          <a:noFill/>
        </p:spPr>
        <p:txBody>
          <a:bodyPr wrap="square" rtlCol="0">
            <a:spAutoFit/>
          </a:bodyPr>
          <a:lstStyle/>
          <a:p>
            <a:pPr algn="ctr"/>
            <a:r>
              <a:rPr lang="ro-RO" sz="2400" b="1" dirty="0">
                <a:solidFill>
                  <a:schemeClr val="accent1">
                    <a:lumMod val="50000"/>
                  </a:schemeClr>
                </a:solidFill>
                <a:latin typeface="Arial Black" panose="020B0A04020102020204" pitchFamily="34" charset="0"/>
              </a:rPr>
              <a:t>Cheltuieli de personal</a:t>
            </a:r>
            <a:endParaRPr lang="en-US" sz="2400" b="1" dirty="0">
              <a:solidFill>
                <a:schemeClr val="accent1">
                  <a:lumMod val="50000"/>
                </a:schemeClr>
              </a:solidFill>
              <a:latin typeface="Arial Black" panose="020B0A04020102020204" pitchFamily="34" charset="0"/>
            </a:endParaRPr>
          </a:p>
        </p:txBody>
      </p:sp>
      <p:sp>
        <p:nvSpPr>
          <p:cNvPr id="34" name="TextBox 21">
            <a:extLst>
              <a:ext uri="{FF2B5EF4-FFF2-40B4-BE49-F238E27FC236}">
                <a16:creationId xmlns:a16="http://schemas.microsoft.com/office/drawing/2014/main" id="{CE28C55C-1354-17D5-DD4C-3751DF42E989}"/>
              </a:ext>
            </a:extLst>
          </p:cNvPr>
          <p:cNvSpPr txBox="1"/>
          <p:nvPr/>
        </p:nvSpPr>
        <p:spPr>
          <a:xfrm>
            <a:off x="5026887" y="3686419"/>
            <a:ext cx="1928696" cy="830997"/>
          </a:xfrm>
          <a:prstGeom prst="rect">
            <a:avLst/>
          </a:prstGeom>
          <a:noFill/>
        </p:spPr>
        <p:txBody>
          <a:bodyPr wrap="square" rtlCol="0">
            <a:spAutoFit/>
          </a:bodyPr>
          <a:lstStyle/>
          <a:p>
            <a:pPr algn="ctr"/>
            <a:r>
              <a:rPr lang="ro-RO" sz="2400" b="1">
                <a:solidFill>
                  <a:schemeClr val="accent1">
                    <a:lumMod val="50000"/>
                  </a:schemeClr>
                </a:solidFill>
                <a:latin typeface="Arial Black" panose="020B0A04020102020204" pitchFamily="34" charset="0"/>
              </a:rPr>
              <a:t>Alte</a:t>
            </a:r>
          </a:p>
          <a:p>
            <a:pPr algn="ctr"/>
            <a:r>
              <a:rPr lang="ro-RO" sz="2400" b="1">
                <a:solidFill>
                  <a:schemeClr val="accent1">
                    <a:lumMod val="50000"/>
                  </a:schemeClr>
                </a:solidFill>
                <a:latin typeface="Arial Black" panose="020B0A04020102020204" pitchFamily="34" charset="0"/>
              </a:rPr>
              <a:t>cheltuieli</a:t>
            </a:r>
            <a:endParaRPr lang="en-US" sz="2400" b="1">
              <a:solidFill>
                <a:schemeClr val="accent1">
                  <a:lumMod val="50000"/>
                </a:schemeClr>
              </a:solidFill>
              <a:latin typeface="Arial Black" panose="020B0A04020102020204" pitchFamily="34" charset="0"/>
            </a:endParaRPr>
          </a:p>
        </p:txBody>
      </p:sp>
      <p:sp>
        <p:nvSpPr>
          <p:cNvPr id="36" name="TextBox 22">
            <a:extLst>
              <a:ext uri="{FF2B5EF4-FFF2-40B4-BE49-F238E27FC236}">
                <a16:creationId xmlns:a16="http://schemas.microsoft.com/office/drawing/2014/main" id="{157170B7-4266-E6EF-0D1B-EB2A746DB334}"/>
              </a:ext>
            </a:extLst>
          </p:cNvPr>
          <p:cNvSpPr txBox="1"/>
          <p:nvPr/>
        </p:nvSpPr>
        <p:spPr>
          <a:xfrm>
            <a:off x="2575164" y="3686419"/>
            <a:ext cx="2225156" cy="830997"/>
          </a:xfrm>
          <a:prstGeom prst="rect">
            <a:avLst/>
          </a:prstGeom>
          <a:noFill/>
        </p:spPr>
        <p:txBody>
          <a:bodyPr wrap="square" rtlCol="0">
            <a:spAutoFit/>
          </a:bodyPr>
          <a:lstStyle/>
          <a:p>
            <a:pPr algn="ctr"/>
            <a:r>
              <a:rPr lang="ro-RO" sz="2400" b="1">
                <a:solidFill>
                  <a:schemeClr val="accent1">
                    <a:lumMod val="50000"/>
                  </a:schemeClr>
                </a:solidFill>
                <a:latin typeface="Arial Black" panose="020B0A04020102020204" pitchFamily="34" charset="0"/>
              </a:rPr>
              <a:t>Servicii </a:t>
            </a:r>
          </a:p>
          <a:p>
            <a:pPr algn="ctr"/>
            <a:r>
              <a:rPr lang="ro-RO" sz="2400" b="1">
                <a:solidFill>
                  <a:schemeClr val="accent1">
                    <a:lumMod val="50000"/>
                  </a:schemeClr>
                </a:solidFill>
                <a:latin typeface="Arial Black" panose="020B0A04020102020204" pitchFamily="34" charset="0"/>
              </a:rPr>
              <a:t>comunale</a:t>
            </a:r>
            <a:endParaRPr lang="en-US" sz="2400" b="1">
              <a:solidFill>
                <a:schemeClr val="accent1">
                  <a:lumMod val="50000"/>
                </a:schemeClr>
              </a:solidFill>
              <a:latin typeface="Arial Black" panose="020B0A04020102020204" pitchFamily="34" charset="0"/>
            </a:endParaRPr>
          </a:p>
        </p:txBody>
      </p:sp>
      <p:sp>
        <p:nvSpPr>
          <p:cNvPr id="38" name="TextBox 29">
            <a:extLst>
              <a:ext uri="{FF2B5EF4-FFF2-40B4-BE49-F238E27FC236}">
                <a16:creationId xmlns:a16="http://schemas.microsoft.com/office/drawing/2014/main" id="{C734F91F-EE46-9B24-5A54-E4C5519EA80A}"/>
              </a:ext>
            </a:extLst>
          </p:cNvPr>
          <p:cNvSpPr txBox="1"/>
          <p:nvPr/>
        </p:nvSpPr>
        <p:spPr>
          <a:xfrm>
            <a:off x="38999" y="4733125"/>
            <a:ext cx="2437501"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863000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40" name="TextBox 30">
            <a:extLst>
              <a:ext uri="{FF2B5EF4-FFF2-40B4-BE49-F238E27FC236}">
                <a16:creationId xmlns:a16="http://schemas.microsoft.com/office/drawing/2014/main" id="{162BED67-0F2B-BDFF-570A-F1AA99803894}"/>
              </a:ext>
            </a:extLst>
          </p:cNvPr>
          <p:cNvSpPr txBox="1"/>
          <p:nvPr/>
        </p:nvSpPr>
        <p:spPr>
          <a:xfrm>
            <a:off x="2414261" y="4733125"/>
            <a:ext cx="2546962"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42" name="TextBox 31">
            <a:extLst>
              <a:ext uri="{FF2B5EF4-FFF2-40B4-BE49-F238E27FC236}">
                <a16:creationId xmlns:a16="http://schemas.microsoft.com/office/drawing/2014/main" id="{B9B09F5A-FCC0-3069-100D-5E5C0D19C558}"/>
              </a:ext>
            </a:extLst>
          </p:cNvPr>
          <p:cNvSpPr txBox="1"/>
          <p:nvPr/>
        </p:nvSpPr>
        <p:spPr>
          <a:xfrm>
            <a:off x="5026887" y="4733125"/>
            <a:ext cx="1928697"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2000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11" name="TextBox 10">
            <a:extLst>
              <a:ext uri="{FF2B5EF4-FFF2-40B4-BE49-F238E27FC236}">
                <a16:creationId xmlns:a16="http://schemas.microsoft.com/office/drawing/2014/main" id="{ED546859-71B1-3E71-E563-78ABDB00A026}"/>
              </a:ext>
            </a:extLst>
          </p:cNvPr>
          <p:cNvSpPr txBox="1"/>
          <p:nvPr/>
        </p:nvSpPr>
        <p:spPr>
          <a:xfrm>
            <a:off x="11565001" y="3690357"/>
            <a:ext cx="4324055" cy="1569660"/>
          </a:xfrm>
          <a:prstGeom prst="rect">
            <a:avLst/>
          </a:prstGeom>
          <a:noFill/>
        </p:spPr>
        <p:txBody>
          <a:bodyPr wrap="square" rtlCol="0">
            <a:spAutoFit/>
          </a:bodyPr>
          <a:lstStyle/>
          <a:p>
            <a:r>
              <a:rPr lang="ro-RO" sz="3200" b="1">
                <a:solidFill>
                  <a:schemeClr val="bg1"/>
                </a:solidFill>
              </a:rPr>
              <a:t>- </a:t>
            </a:r>
            <a:r>
              <a:rPr lang="en-US" sz="3200" b="1">
                <a:solidFill>
                  <a:schemeClr val="bg1"/>
                </a:solidFill>
              </a:rPr>
              <a:t>xx</a:t>
            </a:r>
            <a:r>
              <a:rPr lang="ro-RO" sz="3200" b="1">
                <a:solidFill>
                  <a:schemeClr val="bg1"/>
                </a:solidFill>
              </a:rPr>
              <a:t/>
            </a:r>
            <a:br>
              <a:rPr lang="ro-RO" sz="3200" b="1">
                <a:solidFill>
                  <a:schemeClr val="bg1"/>
                </a:solidFill>
              </a:rPr>
            </a:br>
            <a:r>
              <a:rPr lang="ro-RO" sz="3200" b="1">
                <a:solidFill>
                  <a:schemeClr val="bg1"/>
                </a:solidFill>
              </a:rPr>
              <a:t>- </a:t>
            </a:r>
            <a:r>
              <a:rPr lang="en-US" sz="3200" b="1">
                <a:solidFill>
                  <a:schemeClr val="bg1"/>
                </a:solidFill>
              </a:rPr>
              <a:t>xx</a:t>
            </a:r>
            <a:endParaRPr lang="ro-RO" sz="3200" b="1">
              <a:solidFill>
                <a:schemeClr val="bg1"/>
              </a:solidFill>
            </a:endParaRPr>
          </a:p>
          <a:p>
            <a:r>
              <a:rPr lang="ro-RO" sz="3200" b="1">
                <a:solidFill>
                  <a:schemeClr val="bg1"/>
                </a:solidFill>
              </a:rPr>
              <a:t>- </a:t>
            </a:r>
            <a:r>
              <a:rPr lang="en-US" sz="3200" b="1">
                <a:solidFill>
                  <a:schemeClr val="bg1"/>
                </a:solidFill>
              </a:rPr>
              <a:t>xx</a:t>
            </a:r>
          </a:p>
        </p:txBody>
      </p:sp>
      <p:sp>
        <p:nvSpPr>
          <p:cNvPr id="13" name="Speech Bubble: Rectangle 12">
            <a:extLst>
              <a:ext uri="{FF2B5EF4-FFF2-40B4-BE49-F238E27FC236}">
                <a16:creationId xmlns:a16="http://schemas.microsoft.com/office/drawing/2014/main" id="{4964D552-BA3A-942F-90DE-D97244E51C18}"/>
              </a:ext>
            </a:extLst>
          </p:cNvPr>
          <p:cNvSpPr/>
          <p:nvPr/>
        </p:nvSpPr>
        <p:spPr>
          <a:xfrm>
            <a:off x="7300387" y="1820065"/>
            <a:ext cx="4667725" cy="4580735"/>
          </a:xfrm>
          <a:prstGeom prst="wedgeRectCallout">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5E401C42-2C5C-92DF-CA65-D1C393D426A0}"/>
              </a:ext>
            </a:extLst>
          </p:cNvPr>
          <p:cNvSpPr txBox="1"/>
          <p:nvPr/>
        </p:nvSpPr>
        <p:spPr>
          <a:xfrm>
            <a:off x="7466332" y="2004164"/>
            <a:ext cx="4324055" cy="1200329"/>
          </a:xfrm>
          <a:prstGeom prst="rect">
            <a:avLst/>
          </a:prstGeom>
          <a:noFill/>
        </p:spPr>
        <p:txBody>
          <a:bodyPr wrap="square" rtlCol="0">
            <a:spAutoFit/>
          </a:bodyPr>
          <a:lstStyle/>
          <a:p>
            <a:pPr algn="ctr"/>
            <a:r>
              <a:rPr lang="ro-RO" sz="2400" b="1" dirty="0">
                <a:solidFill>
                  <a:schemeClr val="bg1"/>
                </a:solidFill>
              </a:rPr>
              <a:t>Servicii oferite/Activități planificate</a:t>
            </a:r>
          </a:p>
          <a:p>
            <a:endParaRPr lang="ro-RO" sz="2400" dirty="0">
              <a:solidFill>
                <a:schemeClr val="bg1"/>
              </a:solidFill>
            </a:endParaRPr>
          </a:p>
        </p:txBody>
      </p:sp>
      <p:pic>
        <p:nvPicPr>
          <p:cNvPr id="16" name="Picture 15">
            <a:extLst>
              <a:ext uri="{FF2B5EF4-FFF2-40B4-BE49-F238E27FC236}">
                <a16:creationId xmlns:a16="http://schemas.microsoft.com/office/drawing/2014/main" id="{35B50CD1-7667-FA17-F121-B26D90B03C0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17" name="Picture 16">
            <a:extLst>
              <a:ext uri="{FF2B5EF4-FFF2-40B4-BE49-F238E27FC236}">
                <a16:creationId xmlns:a16="http://schemas.microsoft.com/office/drawing/2014/main" id="{DB54B83C-1BA7-FD9A-5BDD-BE1C2E13A5E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
        <p:nvSpPr>
          <p:cNvPr id="2" name="Speech Bubble: Rectangle 18">
            <a:extLst>
              <a:ext uri="{FF2B5EF4-FFF2-40B4-BE49-F238E27FC236}">
                <a16:creationId xmlns:a16="http://schemas.microsoft.com/office/drawing/2014/main" id="{E07E3FBC-F589-DBE8-F655-00ED9AB7455E}"/>
              </a:ext>
            </a:extLst>
          </p:cNvPr>
          <p:cNvSpPr/>
          <p:nvPr/>
        </p:nvSpPr>
        <p:spPr>
          <a:xfrm>
            <a:off x="203469" y="1252191"/>
            <a:ext cx="2329961" cy="904597"/>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 name="TextBox 17">
            <a:extLst>
              <a:ext uri="{FF2B5EF4-FFF2-40B4-BE49-F238E27FC236}">
                <a16:creationId xmlns:a16="http://schemas.microsoft.com/office/drawing/2014/main" id="{7635875E-E897-FE57-E59B-A1E88B12C49F}"/>
              </a:ext>
            </a:extLst>
          </p:cNvPr>
          <p:cNvSpPr txBox="1"/>
          <p:nvPr/>
        </p:nvSpPr>
        <p:spPr>
          <a:xfrm>
            <a:off x="386577" y="1365458"/>
            <a:ext cx="2089923" cy="584775"/>
          </a:xfrm>
          <a:prstGeom prst="rect">
            <a:avLst/>
          </a:prstGeom>
          <a:noFill/>
        </p:spPr>
        <p:txBody>
          <a:bodyPr wrap="square" rtlCol="0">
            <a:spAutoFit/>
          </a:bodyPr>
          <a:lstStyle/>
          <a:p>
            <a:r>
              <a:rPr lang="ro-RO" sz="3200" b="1" dirty="0">
                <a:solidFill>
                  <a:schemeClr val="bg1"/>
                </a:solidFill>
              </a:rPr>
              <a:t> </a:t>
            </a:r>
            <a:r>
              <a:rPr lang="ro-RO" sz="3200" b="1" dirty="0" smtClean="0">
                <a:solidFill>
                  <a:schemeClr val="bg1"/>
                </a:solidFill>
              </a:rPr>
              <a:t>9 Angajați</a:t>
            </a:r>
            <a:endParaRPr lang="en-US" sz="3200" b="1" dirty="0">
              <a:solidFill>
                <a:schemeClr val="bg1"/>
              </a:solidFill>
            </a:endParaRPr>
          </a:p>
        </p:txBody>
      </p:sp>
    </p:spTree>
    <p:extLst>
      <p:ext uri="{BB962C8B-B14F-4D97-AF65-F5344CB8AC3E}">
        <p14:creationId xmlns:p14="http://schemas.microsoft.com/office/powerpoint/2010/main" val="559050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849C58E-0563-4B06-9455-6BDCAB9202B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6" name="Picture 5">
            <a:extLst>
              <a:ext uri="{FF2B5EF4-FFF2-40B4-BE49-F238E27FC236}">
                <a16:creationId xmlns:a16="http://schemas.microsoft.com/office/drawing/2014/main" id="{D05C4A81-6A7E-4B7D-AFCA-50C08C75F1DA}"/>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dirty="0">
                <a:solidFill>
                  <a:schemeClr val="bg1"/>
                </a:solidFill>
                <a:latin typeface="Arial Black" panose="020B0A04020102020204" pitchFamily="34" charset="0"/>
              </a:rPr>
              <a:t>Cum cheltuim banii?</a:t>
            </a:r>
            <a:endParaRPr lang="en-US" dirty="0">
              <a:solidFill>
                <a:schemeClr val="bg1"/>
              </a:solidFill>
              <a:latin typeface="Arial Black" panose="020B0A04020102020204" pitchFamily="34" charset="0"/>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612203"/>
            <a:ext cx="6400800" cy="707886"/>
          </a:xfrm>
          <a:prstGeom prst="rect">
            <a:avLst/>
          </a:prstGeom>
          <a:noFill/>
        </p:spPr>
        <p:txBody>
          <a:bodyPr wrap="square" lIns="91440" tIns="45720" rIns="91440" bIns="45720" anchor="t">
            <a:spAutoFit/>
          </a:bodyPr>
          <a:lstStyle/>
          <a:p>
            <a:pPr algn="ctr"/>
            <a:r>
              <a:rPr lang="ro-RO" sz="4000" dirty="0">
                <a:solidFill>
                  <a:schemeClr val="accent1">
                    <a:lumMod val="50000"/>
                  </a:schemeClr>
                </a:solidFill>
                <a:latin typeface="Arial Black" panose="020B0A04020102020204" pitchFamily="34" charset="0"/>
              </a:rPr>
              <a:t>1 </a:t>
            </a:r>
            <a:r>
              <a:rPr lang="ro-RO" sz="4000" dirty="0" smtClean="0">
                <a:solidFill>
                  <a:schemeClr val="accent1">
                    <a:lumMod val="50000"/>
                  </a:schemeClr>
                </a:solidFill>
                <a:latin typeface="Arial Black" panose="020B0A04020102020204" pitchFamily="34" charset="0"/>
              </a:rPr>
              <a:t>457700 </a:t>
            </a:r>
            <a:r>
              <a:rPr lang="ro-RO" sz="4000" dirty="0">
                <a:solidFill>
                  <a:schemeClr val="accent1">
                    <a:lumMod val="50000"/>
                  </a:schemeClr>
                </a:solidFill>
                <a:latin typeface="Arial Black"/>
              </a:rPr>
              <a:t>lei</a:t>
            </a:r>
            <a:endParaRPr lang="en-US" sz="4000" dirty="0">
              <a:solidFill>
                <a:schemeClr val="accent1">
                  <a:lumMod val="50000"/>
                </a:schemeClr>
              </a:solidFill>
              <a:latin typeface="Arial Black"/>
            </a:endParaRPr>
          </a:p>
        </p:txBody>
      </p:sp>
      <p:cxnSp>
        <p:nvCxnSpPr>
          <p:cNvPr id="3" name="Straight Connector 2">
            <a:extLst>
              <a:ext uri="{FF2B5EF4-FFF2-40B4-BE49-F238E27FC236}">
                <a16:creationId xmlns:a16="http://schemas.microsoft.com/office/drawing/2014/main" id="{877C0990-17AF-47A9-9DD3-AF4FE4F9DBB1}"/>
              </a:ext>
            </a:extLst>
          </p:cNvPr>
          <p:cNvCxnSpPr>
            <a:cxnSpLocks/>
          </p:cNvCxnSpPr>
          <p:nvPr/>
        </p:nvCxnSpPr>
        <p:spPr>
          <a:xfrm>
            <a:off x="6051605" y="2259452"/>
            <a:ext cx="0" cy="600075"/>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C4FCE7C-2040-48B2-B63D-95942C41B628}"/>
              </a:ext>
            </a:extLst>
          </p:cNvPr>
          <p:cNvCxnSpPr>
            <a:cxnSpLocks/>
          </p:cNvCxnSpPr>
          <p:nvPr/>
        </p:nvCxnSpPr>
        <p:spPr>
          <a:xfrm>
            <a:off x="2349088" y="2470403"/>
            <a:ext cx="0" cy="274824"/>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1440C31-C0D7-4E51-B053-E1A6175A4063}"/>
              </a:ext>
            </a:extLst>
          </p:cNvPr>
          <p:cNvCxnSpPr>
            <a:cxnSpLocks/>
          </p:cNvCxnSpPr>
          <p:nvPr/>
        </p:nvCxnSpPr>
        <p:spPr>
          <a:xfrm>
            <a:off x="9310967" y="2403486"/>
            <a:ext cx="0" cy="25220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3159A8E-4642-4211-BE81-E98D7B24820B}"/>
              </a:ext>
            </a:extLst>
          </p:cNvPr>
          <p:cNvCxnSpPr>
            <a:cxnSpLocks/>
          </p:cNvCxnSpPr>
          <p:nvPr/>
        </p:nvCxnSpPr>
        <p:spPr>
          <a:xfrm flipV="1">
            <a:off x="2351935" y="2415348"/>
            <a:ext cx="6959032" cy="44057"/>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682AC05-45B6-436E-BAA5-6EC4980AAE9E}"/>
              </a:ext>
            </a:extLst>
          </p:cNvPr>
          <p:cNvSpPr txBox="1"/>
          <p:nvPr/>
        </p:nvSpPr>
        <p:spPr>
          <a:xfrm>
            <a:off x="671338" y="2675563"/>
            <a:ext cx="3252141" cy="830997"/>
          </a:xfrm>
          <a:prstGeom prst="rect">
            <a:avLst/>
          </a:prstGeom>
          <a:noFill/>
        </p:spPr>
        <p:txBody>
          <a:bodyPr wrap="square" rtlCol="0">
            <a:spAutoFit/>
          </a:bodyPr>
          <a:lstStyle/>
          <a:p>
            <a:pPr algn="ctr"/>
            <a:r>
              <a:rPr lang="ro-RO" sz="2400" b="1" dirty="0" smtClean="0">
                <a:solidFill>
                  <a:schemeClr val="accent1">
                    <a:lumMod val="50000"/>
                  </a:schemeClr>
                </a:solidFill>
                <a:latin typeface="Arial Black" panose="020B0A04020102020204" pitchFamily="34" charset="0"/>
              </a:rPr>
              <a:t>Amenajarea teritoriului</a:t>
            </a:r>
            <a:endParaRPr lang="en-US" sz="2400" b="1" dirty="0">
              <a:solidFill>
                <a:schemeClr val="accent1">
                  <a:lumMod val="50000"/>
                </a:schemeClr>
              </a:solidFill>
              <a:latin typeface="Arial Black" panose="020B0A04020102020204" pitchFamily="34" charset="0"/>
            </a:endParaRPr>
          </a:p>
        </p:txBody>
      </p:sp>
      <p:sp>
        <p:nvSpPr>
          <p:cNvPr id="22" name="TextBox 21">
            <a:extLst>
              <a:ext uri="{FF2B5EF4-FFF2-40B4-BE49-F238E27FC236}">
                <a16:creationId xmlns:a16="http://schemas.microsoft.com/office/drawing/2014/main" id="{47ADB861-7E1F-4A42-BCBA-951F15697920}"/>
              </a:ext>
            </a:extLst>
          </p:cNvPr>
          <p:cNvSpPr txBox="1"/>
          <p:nvPr/>
        </p:nvSpPr>
        <p:spPr>
          <a:xfrm>
            <a:off x="7877249" y="2632591"/>
            <a:ext cx="2951922" cy="830997"/>
          </a:xfrm>
          <a:prstGeom prst="rect">
            <a:avLst/>
          </a:prstGeom>
          <a:noFill/>
        </p:spPr>
        <p:txBody>
          <a:bodyPr wrap="square" rtlCol="0">
            <a:spAutoFit/>
          </a:bodyPr>
          <a:lstStyle/>
          <a:p>
            <a:pPr algn="ctr"/>
            <a:r>
              <a:rPr lang="ro-RO" sz="2400" b="1" dirty="0">
                <a:solidFill>
                  <a:schemeClr val="accent1">
                    <a:lumMod val="50000"/>
                  </a:schemeClr>
                </a:solidFill>
                <a:latin typeface="Arial Black" panose="020B0A04020102020204" pitchFamily="34" charset="0"/>
              </a:rPr>
              <a:t>Iluminatul </a:t>
            </a:r>
            <a:br>
              <a:rPr lang="ro-RO" sz="2400" b="1" dirty="0">
                <a:solidFill>
                  <a:schemeClr val="accent1">
                    <a:lumMod val="50000"/>
                  </a:schemeClr>
                </a:solidFill>
                <a:latin typeface="Arial Black" panose="020B0A04020102020204" pitchFamily="34" charset="0"/>
              </a:rPr>
            </a:br>
            <a:r>
              <a:rPr lang="ro-RO" sz="2400" b="1" dirty="0">
                <a:solidFill>
                  <a:schemeClr val="accent1">
                    <a:lumMod val="50000"/>
                  </a:schemeClr>
                </a:solidFill>
                <a:latin typeface="Arial Black" panose="020B0A04020102020204" pitchFamily="34" charset="0"/>
              </a:rPr>
              <a:t>stradal</a:t>
            </a:r>
            <a:endParaRPr lang="en-US" sz="2400" b="1" dirty="0">
              <a:solidFill>
                <a:schemeClr val="accent1">
                  <a:lumMod val="50000"/>
                </a:schemeClr>
              </a:solidFill>
              <a:latin typeface="Arial Black" panose="020B0A04020102020204" pitchFamily="34" charset="0"/>
            </a:endParaRPr>
          </a:p>
        </p:txBody>
      </p:sp>
      <p:sp>
        <p:nvSpPr>
          <p:cNvPr id="30" name="TextBox 29">
            <a:extLst>
              <a:ext uri="{FF2B5EF4-FFF2-40B4-BE49-F238E27FC236}">
                <a16:creationId xmlns:a16="http://schemas.microsoft.com/office/drawing/2014/main" id="{7305A6BE-D2AC-437A-BD42-7D01A550DD03}"/>
              </a:ext>
            </a:extLst>
          </p:cNvPr>
          <p:cNvSpPr txBox="1"/>
          <p:nvPr/>
        </p:nvSpPr>
        <p:spPr>
          <a:xfrm>
            <a:off x="677693" y="3496557"/>
            <a:ext cx="3424080"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1327700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32" name="TextBox 31">
            <a:extLst>
              <a:ext uri="{FF2B5EF4-FFF2-40B4-BE49-F238E27FC236}">
                <a16:creationId xmlns:a16="http://schemas.microsoft.com/office/drawing/2014/main" id="{A25CCE84-26B6-4A64-99C4-9961C1DCA7FF}"/>
              </a:ext>
            </a:extLst>
          </p:cNvPr>
          <p:cNvSpPr txBox="1"/>
          <p:nvPr/>
        </p:nvSpPr>
        <p:spPr>
          <a:xfrm>
            <a:off x="7612471" y="3496557"/>
            <a:ext cx="3424080" cy="830997"/>
          </a:xfrm>
          <a:prstGeom prst="rect">
            <a:avLst/>
          </a:prstGeom>
          <a:noFill/>
        </p:spPr>
        <p:txBody>
          <a:bodyPr wrap="square">
            <a:spAutoFit/>
          </a:bodyPr>
          <a:lstStyle/>
          <a:p>
            <a:pPr algn="ctr"/>
            <a:r>
              <a:rPr lang="ro-RO" sz="2400" dirty="0" smtClean="0">
                <a:solidFill>
                  <a:schemeClr val="accent1">
                    <a:lumMod val="50000"/>
                  </a:schemeClr>
                </a:solidFill>
                <a:latin typeface="Arial Black" panose="020B0A04020102020204" pitchFamily="34" charset="0"/>
              </a:rPr>
              <a:t>130000</a:t>
            </a:r>
            <a:endParaRPr lang="ro-RO" sz="2400" dirty="0">
              <a:solidFill>
                <a:schemeClr val="accent1">
                  <a:lumMod val="50000"/>
                </a:schemeClr>
              </a:solidFill>
              <a:latin typeface="Arial Black" panose="020B0A04020102020204" pitchFamily="34" charset="0"/>
            </a:endParaRPr>
          </a:p>
          <a:p>
            <a:pPr algn="ctr"/>
            <a:r>
              <a:rPr lang="ro-RO" sz="2400" dirty="0">
                <a:solidFill>
                  <a:schemeClr val="accent1">
                    <a:lumMod val="50000"/>
                  </a:schemeClr>
                </a:solidFill>
                <a:latin typeface="Arial Black" panose="020B0A04020102020204" pitchFamily="34" charset="0"/>
              </a:rPr>
              <a:t>lei</a:t>
            </a:r>
            <a:endParaRPr lang="en-US" sz="2400" dirty="0">
              <a:solidFill>
                <a:schemeClr val="accent1">
                  <a:lumMod val="50000"/>
                </a:schemeClr>
              </a:solidFill>
              <a:latin typeface="Arial Black" panose="020B0A04020102020204" pitchFamily="34" charset="0"/>
            </a:endParaRPr>
          </a:p>
        </p:txBody>
      </p:sp>
      <p:sp>
        <p:nvSpPr>
          <p:cNvPr id="20" name="TextBox 19">
            <a:extLst>
              <a:ext uri="{FF2B5EF4-FFF2-40B4-BE49-F238E27FC236}">
                <a16:creationId xmlns:a16="http://schemas.microsoft.com/office/drawing/2014/main" id="{F7C5CE97-6224-48BB-8EB4-5F7EDE7481E3}"/>
              </a:ext>
            </a:extLst>
          </p:cNvPr>
          <p:cNvSpPr txBox="1"/>
          <p:nvPr/>
        </p:nvSpPr>
        <p:spPr>
          <a:xfrm>
            <a:off x="209550" y="1063355"/>
            <a:ext cx="11829122" cy="584775"/>
          </a:xfrm>
          <a:prstGeom prst="rect">
            <a:avLst/>
          </a:prstGeom>
          <a:noFill/>
        </p:spPr>
        <p:txBody>
          <a:bodyPr wrap="square" rtlCol="0">
            <a:spAutoFit/>
          </a:bodyPr>
          <a:lstStyle/>
          <a:p>
            <a:pPr algn="ctr"/>
            <a:r>
              <a:rPr lang="ro-RO" sz="3200" b="1" dirty="0">
                <a:solidFill>
                  <a:schemeClr val="accent2"/>
                </a:solidFill>
              </a:rPr>
              <a:t>Dezvoltarea comunală, amenajare și iluminat stradal  </a:t>
            </a:r>
            <a:endParaRPr lang="en-US" sz="3200" b="1" dirty="0">
              <a:solidFill>
                <a:schemeClr val="accent2"/>
              </a:solidFill>
            </a:endParaRPr>
          </a:p>
        </p:txBody>
      </p:sp>
      <p:sp>
        <p:nvSpPr>
          <p:cNvPr id="18" name="Speech Bubble: Rectangle 17">
            <a:extLst>
              <a:ext uri="{FF2B5EF4-FFF2-40B4-BE49-F238E27FC236}">
                <a16:creationId xmlns:a16="http://schemas.microsoft.com/office/drawing/2014/main" id="{A66C211D-CF50-4B59-96FE-20FC22559EF9}"/>
              </a:ext>
            </a:extLst>
          </p:cNvPr>
          <p:cNvSpPr/>
          <p:nvPr/>
        </p:nvSpPr>
        <p:spPr>
          <a:xfrm>
            <a:off x="8256500" y="4319328"/>
            <a:ext cx="2537617" cy="1916161"/>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4E48E1D3-D0AA-BA35-A4C9-73DEC15BA1C9}"/>
              </a:ext>
            </a:extLst>
          </p:cNvPr>
          <p:cNvSpPr txBox="1"/>
          <p:nvPr/>
        </p:nvSpPr>
        <p:spPr>
          <a:xfrm>
            <a:off x="4827192" y="4352849"/>
            <a:ext cx="2497084" cy="369332"/>
          </a:xfrm>
          <a:prstGeom prst="rect">
            <a:avLst/>
          </a:prstGeom>
          <a:noFill/>
        </p:spPr>
        <p:txBody>
          <a:bodyPr wrap="square" rtlCol="0">
            <a:spAutoFit/>
          </a:bodyPr>
          <a:lstStyle/>
          <a:p>
            <a:pPr algn="ctr"/>
            <a:r>
              <a:rPr lang="ro-RO" b="1" dirty="0" smtClean="0">
                <a:solidFill>
                  <a:schemeClr val="bg1"/>
                </a:solidFill>
              </a:rPr>
              <a:t>...</a:t>
            </a:r>
            <a:endParaRPr lang="en-US" b="1" dirty="0">
              <a:solidFill>
                <a:schemeClr val="bg1"/>
              </a:solidFill>
            </a:endParaRPr>
          </a:p>
        </p:txBody>
      </p:sp>
      <p:sp>
        <p:nvSpPr>
          <p:cNvPr id="21" name="Speech Bubble: Rectangle 20">
            <a:extLst>
              <a:ext uri="{FF2B5EF4-FFF2-40B4-BE49-F238E27FC236}">
                <a16:creationId xmlns:a16="http://schemas.microsoft.com/office/drawing/2014/main" id="{D2082136-C985-F46B-7EFF-872E7625FDB3}"/>
              </a:ext>
            </a:extLst>
          </p:cNvPr>
          <p:cNvSpPr/>
          <p:nvPr/>
        </p:nvSpPr>
        <p:spPr>
          <a:xfrm>
            <a:off x="1073014" y="4253789"/>
            <a:ext cx="2537617" cy="1916161"/>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3FE276C5-5C13-B28B-45B8-EB2928BFE9D5}"/>
              </a:ext>
            </a:extLst>
          </p:cNvPr>
          <p:cNvSpPr txBox="1"/>
          <p:nvPr/>
        </p:nvSpPr>
        <p:spPr>
          <a:xfrm>
            <a:off x="1163566" y="4277950"/>
            <a:ext cx="2447065" cy="369332"/>
          </a:xfrm>
          <a:prstGeom prst="rect">
            <a:avLst/>
          </a:prstGeom>
          <a:noFill/>
        </p:spPr>
        <p:txBody>
          <a:bodyPr wrap="square" rtlCol="0">
            <a:spAutoFit/>
          </a:bodyPr>
          <a:lstStyle/>
          <a:p>
            <a:pPr algn="ctr"/>
            <a:r>
              <a:rPr lang="ro-RO" b="1" dirty="0" smtClean="0">
                <a:solidFill>
                  <a:schemeClr val="bg1"/>
                </a:solidFill>
              </a:rPr>
              <a:t>...</a:t>
            </a:r>
            <a:endParaRPr lang="en-US" b="1" dirty="0">
              <a:solidFill>
                <a:schemeClr val="bg1"/>
              </a:solidFill>
            </a:endParaRPr>
          </a:p>
        </p:txBody>
      </p:sp>
    </p:spTree>
    <p:extLst>
      <p:ext uri="{BB962C8B-B14F-4D97-AF65-F5344CB8AC3E}">
        <p14:creationId xmlns:p14="http://schemas.microsoft.com/office/powerpoint/2010/main" val="5010483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a:solidFill>
                  <a:schemeClr val="bg1"/>
                </a:solidFill>
                <a:latin typeface="Arial Black" panose="020B0A04020102020204" pitchFamily="34" charset="0"/>
              </a:rPr>
              <a:t>Cum cheltuim banii?</a:t>
            </a:r>
            <a:endParaRPr lang="en-US">
              <a:solidFill>
                <a:schemeClr val="bg1"/>
              </a:solidFill>
              <a:latin typeface="Arial Black" panose="020B0A04020102020204" pitchFamily="34" charset="0"/>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23711" y="1743526"/>
            <a:ext cx="6400800" cy="707886"/>
          </a:xfrm>
          <a:prstGeom prst="rect">
            <a:avLst/>
          </a:prstGeom>
          <a:noFill/>
        </p:spPr>
        <p:txBody>
          <a:bodyPr wrap="square" lIns="91440" tIns="45720" rIns="91440" bIns="45720" anchor="t">
            <a:spAutoFit/>
          </a:bodyPr>
          <a:lstStyle/>
          <a:p>
            <a:pPr algn="ctr"/>
            <a:r>
              <a:rPr lang="ro-RO" sz="4000" dirty="0" smtClean="0">
                <a:solidFill>
                  <a:schemeClr val="accent1">
                    <a:lumMod val="50000"/>
                  </a:schemeClr>
                </a:solidFill>
                <a:latin typeface="Arial Black" panose="020B0A04020102020204" pitchFamily="34" charset="0"/>
              </a:rPr>
              <a:t>2296900 </a:t>
            </a:r>
            <a:r>
              <a:rPr lang="ro-RO" sz="4000" dirty="0" smtClean="0">
                <a:solidFill>
                  <a:schemeClr val="accent1">
                    <a:lumMod val="50000"/>
                  </a:schemeClr>
                </a:solidFill>
                <a:latin typeface="Arial Black"/>
              </a:rPr>
              <a:t>lei</a:t>
            </a:r>
            <a:endParaRPr lang="en-US" sz="4000" dirty="0">
              <a:solidFill>
                <a:schemeClr val="accent1">
                  <a:lumMod val="50000"/>
                </a:schemeClr>
              </a:solidFill>
              <a:latin typeface="Arial Black"/>
            </a:endParaRPr>
          </a:p>
        </p:txBody>
      </p:sp>
      <p:sp>
        <p:nvSpPr>
          <p:cNvPr id="20" name="TextBox 19">
            <a:extLst>
              <a:ext uri="{FF2B5EF4-FFF2-40B4-BE49-F238E27FC236}">
                <a16:creationId xmlns:a16="http://schemas.microsoft.com/office/drawing/2014/main" id="{F7C5CE97-6224-48BB-8EB4-5F7EDE7481E3}"/>
              </a:ext>
            </a:extLst>
          </p:cNvPr>
          <p:cNvSpPr txBox="1"/>
          <p:nvPr/>
        </p:nvSpPr>
        <p:spPr>
          <a:xfrm>
            <a:off x="209550" y="1128405"/>
            <a:ext cx="11829122" cy="584775"/>
          </a:xfrm>
          <a:prstGeom prst="rect">
            <a:avLst/>
          </a:prstGeom>
          <a:noFill/>
        </p:spPr>
        <p:txBody>
          <a:bodyPr wrap="square" rtlCol="0">
            <a:spAutoFit/>
          </a:bodyPr>
          <a:lstStyle/>
          <a:p>
            <a:pPr algn="ctr"/>
            <a:r>
              <a:rPr lang="ro-RO" sz="3200" b="1" dirty="0">
                <a:solidFill>
                  <a:schemeClr val="accent2"/>
                </a:solidFill>
              </a:rPr>
              <a:t>Reparația drumurilor</a:t>
            </a:r>
            <a:endParaRPr lang="en-US" sz="3200" b="1" dirty="0">
              <a:solidFill>
                <a:schemeClr val="accent2"/>
              </a:solidFill>
            </a:endParaRPr>
          </a:p>
        </p:txBody>
      </p:sp>
      <p:sp>
        <p:nvSpPr>
          <p:cNvPr id="18" name="Speech Bubble: Rectangle 17">
            <a:extLst>
              <a:ext uri="{FF2B5EF4-FFF2-40B4-BE49-F238E27FC236}">
                <a16:creationId xmlns:a16="http://schemas.microsoft.com/office/drawing/2014/main" id="{14493F65-4E6B-4DFD-A142-5F7605A16028}"/>
              </a:ext>
            </a:extLst>
          </p:cNvPr>
          <p:cNvSpPr/>
          <p:nvPr/>
        </p:nvSpPr>
        <p:spPr>
          <a:xfrm>
            <a:off x="383422" y="2884836"/>
            <a:ext cx="4645778" cy="1778879"/>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1" name="Speech Bubble: Rectangle 20">
            <a:extLst>
              <a:ext uri="{FF2B5EF4-FFF2-40B4-BE49-F238E27FC236}">
                <a16:creationId xmlns:a16="http://schemas.microsoft.com/office/drawing/2014/main" id="{C78BF705-396A-44A1-BFF7-570DDBB6F024}"/>
              </a:ext>
            </a:extLst>
          </p:cNvPr>
          <p:cNvSpPr/>
          <p:nvPr/>
        </p:nvSpPr>
        <p:spPr>
          <a:xfrm>
            <a:off x="6096000" y="2884836"/>
            <a:ext cx="5596176" cy="2844759"/>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2B9241E5-D8CD-3BD4-A222-B6C5501C4EC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3" name="Picture 2">
            <a:extLst>
              <a:ext uri="{FF2B5EF4-FFF2-40B4-BE49-F238E27FC236}">
                <a16:creationId xmlns:a16="http://schemas.microsoft.com/office/drawing/2014/main" id="{54DEA438-A34F-4A79-168A-79691F4CE2E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10848506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469E1D6-ACE3-9FD3-6A96-617ABBB4F47B}"/>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749" name="Title 1">
            <a:extLst>
              <a:ext uri="{FF2B5EF4-FFF2-40B4-BE49-F238E27FC236}">
                <a16:creationId xmlns:a16="http://schemas.microsoft.com/office/drawing/2014/main" id="{171C6623-9E40-8567-2053-F90B9BE620C1}"/>
              </a:ext>
            </a:extLst>
          </p:cNvPr>
          <p:cNvSpPr>
            <a:spLocks noGrp="1"/>
          </p:cNvSpPr>
          <p:nvPr>
            <p:ph type="title"/>
          </p:nvPr>
        </p:nvSpPr>
        <p:spPr>
          <a:xfrm>
            <a:off x="153988" y="231775"/>
            <a:ext cx="11884025" cy="736600"/>
          </a:xfrm>
        </p:spPr>
        <p:txBody>
          <a:bodyPr anchor="t"/>
          <a:lstStyle/>
          <a:p>
            <a:pPr algn="ctr" eaLnBrk="1" hangingPunct="1"/>
            <a:r>
              <a:rPr lang="ro-RO" altLang="ro-RO">
                <a:solidFill>
                  <a:schemeClr val="bg1"/>
                </a:solidFill>
                <a:latin typeface="Arial Black" panose="020B0A04020102020204" pitchFamily="34" charset="0"/>
              </a:rPr>
              <a:t>Cum cheltuim banii?</a:t>
            </a:r>
            <a:endParaRPr lang="en-US" altLang="ro-RO">
              <a:solidFill>
                <a:schemeClr val="bg1"/>
              </a:solidFill>
              <a:latin typeface="Arial Black" panose="020B0A04020102020204" pitchFamily="34" charset="0"/>
            </a:endParaRPr>
          </a:p>
        </p:txBody>
      </p:sp>
      <p:sp>
        <p:nvSpPr>
          <p:cNvPr id="10" name="TextBox 9">
            <a:extLst>
              <a:ext uri="{FF2B5EF4-FFF2-40B4-BE49-F238E27FC236}">
                <a16:creationId xmlns:a16="http://schemas.microsoft.com/office/drawing/2014/main" id="{B5A46E6C-2D54-8987-7EED-685D02FF1F74}"/>
              </a:ext>
            </a:extLst>
          </p:cNvPr>
          <p:cNvSpPr txBox="1"/>
          <p:nvPr/>
        </p:nvSpPr>
        <p:spPr>
          <a:xfrm>
            <a:off x="209550" y="1938447"/>
            <a:ext cx="11772900" cy="708025"/>
          </a:xfrm>
          <a:prstGeom prst="rect">
            <a:avLst/>
          </a:prstGeom>
          <a:noFill/>
        </p:spPr>
        <p:txBody>
          <a:bodyPr>
            <a:spAutoFit/>
          </a:bodyPr>
          <a:lstStyle/>
          <a:p>
            <a:pPr algn="ctr" eaLnBrk="1" fontAlgn="auto" hangingPunct="1">
              <a:spcBef>
                <a:spcPts val="0"/>
              </a:spcBef>
              <a:spcAft>
                <a:spcPts val="0"/>
              </a:spcAft>
              <a:defRPr/>
            </a:pPr>
            <a:r>
              <a:rPr lang="ro-RO" sz="4000" dirty="0" smtClean="0">
                <a:solidFill>
                  <a:schemeClr val="accent1">
                    <a:lumMod val="50000"/>
                  </a:schemeClr>
                </a:solidFill>
                <a:latin typeface="Arial Black" panose="020B0A04020102020204" pitchFamily="34" charset="0"/>
              </a:rPr>
              <a:t>139000 </a:t>
            </a:r>
            <a:r>
              <a:rPr lang="ro-RO" sz="4000" dirty="0" smtClean="0">
                <a:solidFill>
                  <a:schemeClr val="accent1">
                    <a:lumMod val="50000"/>
                  </a:schemeClr>
                </a:solidFill>
                <a:latin typeface="Arial Black" panose="020B0A04020102020204" pitchFamily="34" charset="0"/>
                <a:cs typeface="+mn-cs"/>
              </a:rPr>
              <a:t>lei</a:t>
            </a:r>
            <a:endParaRPr lang="en-US" sz="4000" dirty="0">
              <a:solidFill>
                <a:schemeClr val="accent1">
                  <a:lumMod val="50000"/>
                </a:schemeClr>
              </a:solidFill>
              <a:latin typeface="Arial Black" panose="020B0A04020102020204" pitchFamily="34" charset="0"/>
              <a:cs typeface="+mn-cs"/>
            </a:endParaRPr>
          </a:p>
        </p:txBody>
      </p:sp>
      <p:sp>
        <p:nvSpPr>
          <p:cNvPr id="31751" name="TextBox 19">
            <a:extLst>
              <a:ext uri="{FF2B5EF4-FFF2-40B4-BE49-F238E27FC236}">
                <a16:creationId xmlns:a16="http://schemas.microsoft.com/office/drawing/2014/main" id="{8C716D82-28B4-34BF-48F0-0A23BFFF99C9}"/>
              </a:ext>
            </a:extLst>
          </p:cNvPr>
          <p:cNvSpPr txBox="1">
            <a:spLocks noChangeArrowheads="1"/>
          </p:cNvSpPr>
          <p:nvPr/>
        </p:nvSpPr>
        <p:spPr bwMode="auto">
          <a:xfrm>
            <a:off x="209550" y="1128713"/>
            <a:ext cx="118284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ro-RO" altLang="ro-RO" b="1" dirty="0">
                <a:solidFill>
                  <a:schemeClr val="accent2"/>
                </a:solidFill>
              </a:rPr>
              <a:t>Fondul de rezervă</a:t>
            </a:r>
          </a:p>
        </p:txBody>
      </p:sp>
      <p:sp>
        <p:nvSpPr>
          <p:cNvPr id="9" name="Speech Bubble: Rectangle 17">
            <a:extLst>
              <a:ext uri="{FF2B5EF4-FFF2-40B4-BE49-F238E27FC236}">
                <a16:creationId xmlns:a16="http://schemas.microsoft.com/office/drawing/2014/main" id="{7CD28A47-286B-23EF-541C-8499157208FD}"/>
              </a:ext>
            </a:extLst>
          </p:cNvPr>
          <p:cNvSpPr/>
          <p:nvPr/>
        </p:nvSpPr>
        <p:spPr>
          <a:xfrm>
            <a:off x="3540480" y="3102838"/>
            <a:ext cx="4645025" cy="1779588"/>
          </a:xfrm>
          <a:prstGeom prst="wedgeRectCallou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eaLnBrk="1" hangingPunct="1">
              <a:defRPr/>
            </a:pPr>
            <a:r>
              <a:rPr lang="ro-RO" altLang="ro-RO" sz="3200" b="1">
                <a:solidFill>
                  <a:schemeClr val="bg1"/>
                </a:solidFill>
              </a:rPr>
              <a:t>1 %  din buget</a:t>
            </a:r>
            <a:endParaRPr lang="en-US" altLang="ro-RO" sz="3200" b="1">
              <a:solidFill>
                <a:schemeClr val="bg1"/>
              </a:solidFill>
            </a:endParaRPr>
          </a:p>
        </p:txBody>
      </p:sp>
      <p:pic>
        <p:nvPicPr>
          <p:cNvPr id="2" name="Picture 1">
            <a:extLst>
              <a:ext uri="{FF2B5EF4-FFF2-40B4-BE49-F238E27FC236}">
                <a16:creationId xmlns:a16="http://schemas.microsoft.com/office/drawing/2014/main" id="{D9D04EAD-F362-1D8F-0492-D5D17DD7BF4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3" name="Picture 2">
            <a:extLst>
              <a:ext uri="{FF2B5EF4-FFF2-40B4-BE49-F238E27FC236}">
                <a16:creationId xmlns:a16="http://schemas.microsoft.com/office/drawing/2014/main" id="{A6729879-FC7E-9C67-6A94-7D065959852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ACAB071-F407-4CAD-AC67-69D6C6AFB641}"/>
              </a:ext>
            </a:extLst>
          </p:cNvPr>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05AD632C-5E09-E2A9-D73B-E0A18CA6FBE2}"/>
              </a:ext>
            </a:extLst>
          </p:cNvPr>
          <p:cNvSpPr txBox="1">
            <a:spLocks/>
          </p:cNvSpPr>
          <p:nvPr/>
        </p:nvSpPr>
        <p:spPr>
          <a:xfrm>
            <a:off x="1625600" y="2152073"/>
            <a:ext cx="8876145" cy="2694151"/>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o-RO" sz="6000">
                <a:solidFill>
                  <a:schemeClr val="accent2"/>
                </a:solidFill>
                <a:latin typeface="Arial Black" panose="020B0A04020102020204" pitchFamily="34" charset="0"/>
              </a:rPr>
              <a:t>Taxe și impozite  locale </a:t>
            </a:r>
          </a:p>
          <a:p>
            <a:pPr algn="ctr"/>
            <a:r>
              <a:rPr lang="ro-RO" sz="6000">
                <a:solidFill>
                  <a:schemeClr val="accent2"/>
                </a:solidFill>
                <a:latin typeface="Arial Black" panose="020B0A04020102020204" pitchFamily="34" charset="0"/>
              </a:rPr>
              <a:t>20</a:t>
            </a:r>
            <a:r>
              <a:rPr lang="en-US" sz="6000">
                <a:solidFill>
                  <a:schemeClr val="accent2"/>
                </a:solidFill>
                <a:latin typeface="Arial Black" panose="020B0A04020102020204" pitchFamily="34" charset="0"/>
              </a:rPr>
              <a:t>25</a:t>
            </a:r>
          </a:p>
        </p:txBody>
      </p:sp>
      <p:pic>
        <p:nvPicPr>
          <p:cNvPr id="2" name="Picture 1">
            <a:extLst>
              <a:ext uri="{FF2B5EF4-FFF2-40B4-BE49-F238E27FC236}">
                <a16:creationId xmlns:a16="http://schemas.microsoft.com/office/drawing/2014/main" id="{F3C38251-287A-5015-4C3A-104AF5A1BE6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5" name="Picture 4">
            <a:extLst>
              <a:ext uri="{FF2B5EF4-FFF2-40B4-BE49-F238E27FC236}">
                <a16:creationId xmlns:a16="http://schemas.microsoft.com/office/drawing/2014/main" id="{D88503F4-4A7F-6DF5-C2A8-C5CD95693DD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1113565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7">
            <a:extLst>
              <a:ext uri="{FF2B5EF4-FFF2-40B4-BE49-F238E27FC236}">
                <a16:creationId xmlns:a16="http://schemas.microsoft.com/office/drawing/2014/main" id="{8E39CC11-9B14-9FC8-494B-00BC0861C0F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8">
            <a:extLst>
              <a:ext uri="{FF2B5EF4-FFF2-40B4-BE49-F238E27FC236}">
                <a16:creationId xmlns:a16="http://schemas.microsoft.com/office/drawing/2014/main" id="{5462C80F-62EB-0F1A-81D4-5261F9CFF34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0856F3B1-E924-82F8-ADC5-1C3BE37A7CAF}"/>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25" name="Title 1">
            <a:extLst>
              <a:ext uri="{FF2B5EF4-FFF2-40B4-BE49-F238E27FC236}">
                <a16:creationId xmlns:a16="http://schemas.microsoft.com/office/drawing/2014/main" id="{75A4791E-20EA-E48C-25DA-0FBA2198DB32}"/>
              </a:ext>
            </a:extLst>
          </p:cNvPr>
          <p:cNvSpPr>
            <a:spLocks noGrp="1"/>
          </p:cNvSpPr>
          <p:nvPr>
            <p:ph type="title"/>
          </p:nvPr>
        </p:nvSpPr>
        <p:spPr>
          <a:xfrm>
            <a:off x="153988" y="231775"/>
            <a:ext cx="11884025" cy="736600"/>
          </a:xfrm>
        </p:spPr>
        <p:txBody>
          <a:bodyPr anchor="t"/>
          <a:lstStyle/>
          <a:p>
            <a:pPr algn="ctr" eaLnBrk="1" hangingPunct="1"/>
            <a:r>
              <a:rPr lang="ro-RO" altLang="ro-RO">
                <a:solidFill>
                  <a:schemeClr val="bg1"/>
                </a:solidFill>
                <a:latin typeface="Arial Black" panose="020B0A04020102020204" pitchFamily="34" charset="0"/>
              </a:rPr>
              <a:t>Agenda</a:t>
            </a:r>
            <a:endParaRPr lang="en-US" altLang="ro-RO">
              <a:solidFill>
                <a:schemeClr val="bg1"/>
              </a:solidFill>
              <a:latin typeface="Arial Black" panose="020B0A04020102020204" pitchFamily="34" charset="0"/>
            </a:endParaRPr>
          </a:p>
        </p:txBody>
      </p:sp>
      <p:sp>
        <p:nvSpPr>
          <p:cNvPr id="5126" name="TextBox 9">
            <a:extLst>
              <a:ext uri="{FF2B5EF4-FFF2-40B4-BE49-F238E27FC236}">
                <a16:creationId xmlns:a16="http://schemas.microsoft.com/office/drawing/2014/main" id="{E45837FE-E114-5D48-AB82-870354C2D96A}"/>
              </a:ext>
            </a:extLst>
          </p:cNvPr>
          <p:cNvSpPr txBox="1">
            <a:spLocks noChangeArrowheads="1"/>
          </p:cNvSpPr>
          <p:nvPr/>
        </p:nvSpPr>
        <p:spPr bwMode="auto">
          <a:xfrm>
            <a:off x="489528" y="1633012"/>
            <a:ext cx="1087755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marL="342900" indent="-3429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914400" indent="-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Calibri Light" panose="020F0302020204030204" pitchFamily="34" charset="0"/>
              <a:buAutoNum type="arabicPeriod"/>
            </a:pPr>
            <a:r>
              <a:rPr lang="ro-RO" altLang="ru-RU" sz="3000">
                <a:solidFill>
                  <a:srgbClr val="203864"/>
                </a:solidFill>
                <a:latin typeface="Calibri"/>
                <a:ea typeface="Calibri"/>
                <a:cs typeface="Times New Roman"/>
              </a:rPr>
              <a:t>Cuvânt de salut și prezentarea regulilor de organizare a audierilor publice.</a:t>
            </a:r>
            <a:endParaRPr lang="en-US" altLang="ru-RU" sz="3000">
              <a:solidFill>
                <a:srgbClr val="203864"/>
              </a:solidFill>
              <a:ea typeface="Calibri" panose="020F0502020204030204" pitchFamily="34" charset="0"/>
              <a:cs typeface="Times New Roman" panose="02020603050405020304" pitchFamily="18" charset="0"/>
            </a:endParaRPr>
          </a:p>
          <a:p>
            <a:pPr eaLnBrk="1" hangingPunct="1">
              <a:lnSpc>
                <a:spcPct val="100000"/>
              </a:lnSpc>
              <a:spcBef>
                <a:spcPct val="0"/>
              </a:spcBef>
              <a:buFont typeface="Calibri Light" panose="020F0302020204030204" pitchFamily="34" charset="0"/>
              <a:buAutoNum type="arabicPeriod"/>
            </a:pPr>
            <a:r>
              <a:rPr lang="ro-RO" altLang="ru-RU" sz="3000">
                <a:solidFill>
                  <a:srgbClr val="203864"/>
                </a:solidFill>
                <a:ea typeface="Calibri" panose="020F0502020204030204" pitchFamily="34" charset="0"/>
                <a:cs typeface="Times New Roman" panose="02020603050405020304" pitchFamily="18" charset="0"/>
              </a:rPr>
              <a:t>Prezentarea bugetului</a:t>
            </a:r>
          </a:p>
          <a:p>
            <a:pPr lvl="1" eaLnBrk="1" hangingPunct="1">
              <a:lnSpc>
                <a:spcPct val="100000"/>
              </a:lnSpc>
              <a:spcBef>
                <a:spcPct val="0"/>
              </a:spcBef>
              <a:buFont typeface="Calibri" panose="020F0502020204030204" pitchFamily="34" charset="0"/>
              <a:buChar char="—"/>
            </a:pPr>
            <a:r>
              <a:rPr lang="ro-RO" altLang="ru-RU" sz="3000">
                <a:solidFill>
                  <a:srgbClr val="203864"/>
                </a:solidFill>
                <a:ea typeface="Calibri" panose="020F0502020204030204" pitchFamily="34" charset="0"/>
                <a:cs typeface="Times New Roman" panose="02020603050405020304" pitchFamily="18" charset="0"/>
              </a:rPr>
              <a:t>Venituri</a:t>
            </a:r>
          </a:p>
          <a:p>
            <a:pPr lvl="1" eaLnBrk="1" hangingPunct="1">
              <a:lnSpc>
                <a:spcPct val="100000"/>
              </a:lnSpc>
              <a:spcBef>
                <a:spcPct val="0"/>
              </a:spcBef>
              <a:buFont typeface="Calibri" panose="020F0502020204030204" pitchFamily="34" charset="0"/>
              <a:buChar char="—"/>
            </a:pPr>
            <a:r>
              <a:rPr lang="ro-RO" altLang="ru-RU" sz="3000">
                <a:solidFill>
                  <a:srgbClr val="203864"/>
                </a:solidFill>
                <a:ea typeface="Calibri" panose="020F0502020204030204" pitchFamily="34" charset="0"/>
                <a:cs typeface="Times New Roman" panose="02020603050405020304" pitchFamily="18" charset="0"/>
              </a:rPr>
              <a:t>Cheltuieli</a:t>
            </a:r>
          </a:p>
          <a:p>
            <a:pPr lvl="1">
              <a:lnSpc>
                <a:spcPct val="100000"/>
              </a:lnSpc>
              <a:spcBef>
                <a:spcPct val="0"/>
              </a:spcBef>
              <a:buFont typeface="Calibri" panose="020F0502020204030204" pitchFamily="34" charset="0"/>
              <a:buChar char="—"/>
            </a:pPr>
            <a:r>
              <a:rPr lang="ro-RO" altLang="ru-RU" sz="3000">
                <a:solidFill>
                  <a:srgbClr val="203864"/>
                </a:solidFill>
                <a:ea typeface="Calibri" panose="020F0502020204030204" pitchFamily="34" charset="0"/>
                <a:cs typeface="Times New Roman" panose="02020603050405020304" pitchFamily="18" charset="0"/>
              </a:rPr>
              <a:t>Taxe și impozite locale</a:t>
            </a:r>
            <a:endParaRPr lang="en-US" altLang="ru-RU" sz="3000">
              <a:solidFill>
                <a:srgbClr val="203864"/>
              </a:solidFill>
              <a:ea typeface="Calibri" panose="020F0502020204030204" pitchFamily="34" charset="0"/>
              <a:cs typeface="Times New Roman" panose="02020603050405020304" pitchFamily="18" charset="0"/>
            </a:endParaRPr>
          </a:p>
          <a:p>
            <a:pPr eaLnBrk="1" hangingPunct="1">
              <a:lnSpc>
                <a:spcPct val="100000"/>
              </a:lnSpc>
              <a:spcBef>
                <a:spcPct val="0"/>
              </a:spcBef>
              <a:buFont typeface="Calibri Light" panose="020F0302020204030204" pitchFamily="34" charset="0"/>
              <a:buAutoNum type="arabicPeriod"/>
            </a:pPr>
            <a:r>
              <a:rPr lang="ro-RO" altLang="ru-RU" sz="3000">
                <a:solidFill>
                  <a:srgbClr val="203864"/>
                </a:solidFill>
                <a:ea typeface="Calibri" panose="020F0502020204030204" pitchFamily="34" charset="0"/>
                <a:cs typeface="Times New Roman" panose="02020603050405020304" pitchFamily="18" charset="0"/>
              </a:rPr>
              <a:t>Sesiunea pentru propunerea ideilor</a:t>
            </a:r>
            <a:endParaRPr lang="en-US" altLang="ru-RU" sz="3000">
              <a:solidFill>
                <a:srgbClr val="203864"/>
              </a:solidFill>
              <a:ea typeface="Calibri" panose="020F0502020204030204" pitchFamily="34" charset="0"/>
              <a:cs typeface="Times New Roman" panose="02020603050405020304" pitchFamily="18" charset="0"/>
            </a:endParaRPr>
          </a:p>
          <a:p>
            <a:pPr eaLnBrk="1" hangingPunct="1">
              <a:lnSpc>
                <a:spcPct val="100000"/>
              </a:lnSpc>
              <a:spcBef>
                <a:spcPct val="0"/>
              </a:spcBef>
              <a:buFont typeface="Calibri Light" panose="020F0302020204030204" pitchFamily="34" charset="0"/>
              <a:buAutoNum type="arabicPeriod"/>
            </a:pPr>
            <a:r>
              <a:rPr lang="ro-RO" altLang="ru-RU" sz="3000">
                <a:solidFill>
                  <a:srgbClr val="203864"/>
                </a:solidFill>
                <a:ea typeface="Calibri" panose="020F0502020204030204" pitchFamily="34" charset="0"/>
                <a:cs typeface="Times New Roman" panose="02020603050405020304" pitchFamily="18" charset="0"/>
              </a:rPr>
              <a:t>Închiderea audierii publice</a:t>
            </a:r>
            <a:endParaRPr lang="en-US" altLang="ru-RU" sz="3000">
              <a:solidFill>
                <a:srgbClr val="203864"/>
              </a:solidFill>
              <a:ea typeface="Calibri" panose="020F0502020204030204" pitchFamily="34" charset="0"/>
              <a:cs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a:extLst>
              <a:ext uri="{FF2B5EF4-FFF2-40B4-BE49-F238E27FC236}">
                <a16:creationId xmlns:a16="http://schemas.microsoft.com/office/drawing/2014/main" id="{5C0FE4CB-D799-845F-455F-2A9B009708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8">
            <a:extLst>
              <a:ext uri="{FF2B5EF4-FFF2-40B4-BE49-F238E27FC236}">
                <a16:creationId xmlns:a16="http://schemas.microsoft.com/office/drawing/2014/main" id="{E29A2B0C-07D2-FC01-A703-A27E01D1C75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231775"/>
            <a:ext cx="11884025" cy="736600"/>
          </a:xfrm>
        </p:spPr>
        <p:txBody>
          <a:bodyPr anchor="t">
            <a:normAutofit/>
          </a:bodyPr>
          <a:lstStyle/>
          <a:p>
            <a:pPr algn="ctr" eaLnBrk="1" hangingPunct="1"/>
            <a:r>
              <a:rPr lang="it-IT" altLang="ro-RO">
                <a:solidFill>
                  <a:schemeClr val="bg1"/>
                </a:solidFill>
                <a:latin typeface="Arial Black" panose="020B0A04020102020204" pitchFamily="34" charset="0"/>
              </a:rPr>
              <a:t>Cotele la impozitul </a:t>
            </a:r>
            <a:r>
              <a:rPr lang="ro-RO" altLang="ro-RO">
                <a:solidFill>
                  <a:schemeClr val="bg1"/>
                </a:solidFill>
                <a:latin typeface="Arial Black" panose="020B0A04020102020204" pitchFamily="34" charset="0"/>
              </a:rPr>
              <a:t>funciar</a:t>
            </a:r>
            <a:endParaRPr lang="en-US" altLang="ro-RO">
              <a:solidFill>
                <a:schemeClr val="bg1"/>
              </a:solidFill>
              <a:latin typeface="Arial Black" panose="020B0A04020102020204" pitchFamily="34" charset="0"/>
            </a:endParaRPr>
          </a:p>
        </p:txBody>
      </p:sp>
      <p:graphicFrame>
        <p:nvGraphicFramePr>
          <p:cNvPr id="4" name="Table 3">
            <a:extLst>
              <a:ext uri="{FF2B5EF4-FFF2-40B4-BE49-F238E27FC236}">
                <a16:creationId xmlns:a16="http://schemas.microsoft.com/office/drawing/2014/main" id="{9EC7A5C1-228E-A1F3-8E85-A085A499D0EB}"/>
              </a:ext>
            </a:extLst>
          </p:cNvPr>
          <p:cNvGraphicFramePr>
            <a:graphicFrameLocks noGrp="1"/>
          </p:cNvGraphicFramePr>
          <p:nvPr>
            <p:extLst>
              <p:ext uri="{D42A27DB-BD31-4B8C-83A1-F6EECF244321}">
                <p14:modId xmlns:p14="http://schemas.microsoft.com/office/powerpoint/2010/main" val="50104494"/>
              </p:ext>
            </p:extLst>
          </p:nvPr>
        </p:nvGraphicFramePr>
        <p:xfrm>
          <a:off x="209550" y="1151255"/>
          <a:ext cx="11879263" cy="5678424"/>
        </p:xfrm>
        <a:graphic>
          <a:graphicData uri="http://schemas.openxmlformats.org/drawingml/2006/table">
            <a:tbl>
              <a:tblPr firstRow="1" firstCol="1" bandRow="1">
                <a:tableStyleId>{5C22544A-7EE6-4342-B048-85BDC9FD1C3A}</a:tableStyleId>
              </a:tblPr>
              <a:tblGrid>
                <a:gridCol w="9330664">
                  <a:extLst>
                    <a:ext uri="{9D8B030D-6E8A-4147-A177-3AD203B41FA5}">
                      <a16:colId xmlns:a16="http://schemas.microsoft.com/office/drawing/2014/main" val="2942028024"/>
                    </a:ext>
                  </a:extLst>
                </a:gridCol>
                <a:gridCol w="2548599">
                  <a:extLst>
                    <a:ext uri="{9D8B030D-6E8A-4147-A177-3AD203B41FA5}">
                      <a16:colId xmlns:a16="http://schemas.microsoft.com/office/drawing/2014/main" val="162917662"/>
                    </a:ext>
                  </a:extLst>
                </a:gridCol>
              </a:tblGrid>
              <a:tr h="595313">
                <a:tc>
                  <a:txBody>
                    <a:bodyPr/>
                    <a:lstStyle/>
                    <a:p>
                      <a:pPr algn="just">
                        <a:lnSpc>
                          <a:spcPct val="115000"/>
                        </a:lnSpc>
                      </a:pPr>
                      <a:r>
                        <a:rPr lang="ro-RO" sz="1600" dirty="0">
                          <a:solidFill>
                            <a:schemeClr val="accent1">
                              <a:lumMod val="50000"/>
                            </a:schemeClr>
                          </a:solidFill>
                          <a:effectLst/>
                        </a:rPr>
                        <a:t>Terenurile cu destinație agricolă:</a:t>
                      </a:r>
                    </a:p>
                    <a:p>
                      <a:pPr algn="just">
                        <a:lnSpc>
                          <a:spcPct val="115000"/>
                        </a:lnSpc>
                      </a:pPr>
                      <a:r>
                        <a:rPr lang="ro-RO" sz="1600" dirty="0">
                          <a:solidFill>
                            <a:schemeClr val="accent1">
                              <a:lumMod val="50000"/>
                            </a:schemeClr>
                          </a:solidFill>
                          <a:effectLst/>
                        </a:rPr>
                        <a:t>1) toate terenurile, altele </a:t>
                      </a:r>
                      <a:r>
                        <a:rPr lang="ro-RO" sz="1600" dirty="0" err="1">
                          <a:solidFill>
                            <a:schemeClr val="accent1">
                              <a:lumMod val="50000"/>
                            </a:schemeClr>
                          </a:solidFill>
                          <a:effectLst/>
                        </a:rPr>
                        <a:t>decît</a:t>
                      </a:r>
                      <a:r>
                        <a:rPr lang="ro-RO" sz="1600" dirty="0">
                          <a:solidFill>
                            <a:schemeClr val="accent1">
                              <a:lumMod val="50000"/>
                            </a:schemeClr>
                          </a:solidFill>
                          <a:effectLst/>
                        </a:rPr>
                        <a:t> cele destinate </a:t>
                      </a:r>
                      <a:r>
                        <a:rPr lang="ro-RO" sz="1600" dirty="0" err="1">
                          <a:solidFill>
                            <a:schemeClr val="accent1">
                              <a:lumMod val="50000"/>
                            </a:schemeClr>
                          </a:solidFill>
                          <a:effectLst/>
                        </a:rPr>
                        <a:t>fînețelor</a:t>
                      </a:r>
                      <a:r>
                        <a:rPr lang="ro-RO" sz="1600" dirty="0">
                          <a:solidFill>
                            <a:schemeClr val="accent1">
                              <a:lumMod val="50000"/>
                            </a:schemeClr>
                          </a:solidFill>
                          <a:effectLst/>
                        </a:rPr>
                        <a:t> și pășunilor:</a:t>
                      </a:r>
                      <a:endParaRPr lang="en-US" sz="1600" dirty="0">
                        <a:solidFill>
                          <a:schemeClr val="accent1">
                            <a:lumMod val="50000"/>
                          </a:schemeClr>
                        </a:solidFill>
                        <a:effectLst/>
                      </a:endParaRPr>
                    </a:p>
                    <a:p>
                      <a:pPr lvl="1" algn="just">
                        <a:lnSpc>
                          <a:spcPct val="115000"/>
                        </a:lnSpc>
                      </a:pPr>
                      <a:r>
                        <a:rPr lang="ro-RO" sz="1600" dirty="0">
                          <a:solidFill>
                            <a:schemeClr val="accent1">
                              <a:lumMod val="50000"/>
                            </a:schemeClr>
                          </a:solidFill>
                          <a:effectLst/>
                        </a:rPr>
                        <a:t>a) care au indici cadastrali</a:t>
                      </a:r>
                      <a:endParaRPr lang="en-US" sz="1600" dirty="0">
                        <a:solidFill>
                          <a:schemeClr val="accent1">
                            <a:lumMod val="50000"/>
                          </a:schemeClr>
                        </a:solidFill>
                        <a:effectLst/>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dirty="0">
                          <a:solidFill>
                            <a:schemeClr val="accent1">
                              <a:lumMod val="50000"/>
                            </a:schemeClr>
                          </a:solidFill>
                          <a:effectLst/>
                        </a:rPr>
                        <a:t>4 lei grad/ha</a:t>
                      </a:r>
                      <a:endParaRPr lang="en-US" sz="16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5654975"/>
                  </a:ext>
                </a:extLst>
              </a:tr>
              <a:tr h="250106">
                <a:tc>
                  <a:txBody>
                    <a:bodyPr/>
                    <a:lstStyle/>
                    <a:p>
                      <a:pPr marL="457200" marR="0" lvl="1" indent="0" algn="just" defTabSz="914400" rtl="0" eaLnBrk="1" fontAlgn="auto" latinLnBrk="0" hangingPunct="1">
                        <a:lnSpc>
                          <a:spcPct val="115000"/>
                        </a:lnSpc>
                        <a:spcBef>
                          <a:spcPts val="0"/>
                        </a:spcBef>
                        <a:spcAft>
                          <a:spcPts val="0"/>
                        </a:spcAft>
                        <a:buClrTx/>
                        <a:buSzTx/>
                        <a:buFontTx/>
                        <a:buNone/>
                        <a:tabLst/>
                        <a:defRPr/>
                      </a:pPr>
                      <a:r>
                        <a:rPr lang="ro-RO" sz="1600" dirty="0">
                          <a:solidFill>
                            <a:schemeClr val="accent1">
                              <a:lumMod val="50000"/>
                            </a:schemeClr>
                          </a:solidFill>
                          <a:effectLst/>
                        </a:rPr>
                        <a:t>b) care nu au indici cadastrali</a:t>
                      </a:r>
                      <a:endParaRPr lang="en-US" sz="16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o-RO" sz="1600" b="1" dirty="0">
                          <a:solidFill>
                            <a:schemeClr val="accent1">
                              <a:lumMod val="50000"/>
                            </a:schemeClr>
                          </a:solidFill>
                          <a:effectLst/>
                        </a:rPr>
                        <a:t>500 lei p/u ha</a:t>
                      </a:r>
                      <a:endParaRPr lang="en-US" dirty="0"/>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5281160"/>
                  </a:ext>
                </a:extLst>
              </a:tr>
              <a:tr h="420688">
                <a:tc>
                  <a:txBody>
                    <a:bodyPr/>
                    <a:lstStyle/>
                    <a:p>
                      <a:pPr algn="just">
                        <a:lnSpc>
                          <a:spcPct val="115000"/>
                        </a:lnSpc>
                      </a:pPr>
                      <a:r>
                        <a:rPr lang="ro-RO" sz="1600" dirty="0">
                          <a:solidFill>
                            <a:schemeClr val="accent2">
                              <a:lumMod val="75000"/>
                            </a:schemeClr>
                          </a:solidFill>
                          <a:effectLst/>
                        </a:rPr>
                        <a:t>2) Terenurile destinate </a:t>
                      </a:r>
                      <a:r>
                        <a:rPr lang="ro-RO" sz="1600" dirty="0" err="1">
                          <a:solidFill>
                            <a:schemeClr val="accent2">
                              <a:lumMod val="75000"/>
                            </a:schemeClr>
                          </a:solidFill>
                          <a:effectLst/>
                        </a:rPr>
                        <a:t>fînețelor</a:t>
                      </a:r>
                      <a:r>
                        <a:rPr lang="ro-RO" sz="1600" dirty="0">
                          <a:solidFill>
                            <a:schemeClr val="accent2">
                              <a:lumMod val="75000"/>
                            </a:schemeClr>
                          </a:solidFill>
                          <a:effectLst/>
                        </a:rPr>
                        <a:t> și pășunilor:</a:t>
                      </a:r>
                      <a:endParaRPr lang="en-US" sz="1600" dirty="0">
                        <a:solidFill>
                          <a:schemeClr val="accent2">
                            <a:lumMod val="75000"/>
                          </a:schemeClr>
                        </a:solidFill>
                        <a:effectLst/>
                      </a:endParaRPr>
                    </a:p>
                    <a:p>
                      <a:pPr lvl="1" algn="just">
                        <a:lnSpc>
                          <a:spcPct val="115000"/>
                        </a:lnSpc>
                      </a:pPr>
                      <a:r>
                        <a:rPr lang="ro-RO" sz="1600" dirty="0">
                          <a:solidFill>
                            <a:schemeClr val="accent2">
                              <a:lumMod val="75000"/>
                            </a:schemeClr>
                          </a:solidFill>
                          <a:effectLst/>
                        </a:rPr>
                        <a:t>a) care au indici cadastrali</a:t>
                      </a:r>
                      <a:endParaRPr lang="en-US" sz="1600" dirty="0">
                        <a:solidFill>
                          <a:schemeClr val="accent2">
                            <a:lumMod val="75000"/>
                          </a:schemeClr>
                        </a:solidFill>
                        <a:effectLst/>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dirty="0">
                          <a:solidFill>
                            <a:schemeClr val="accent2">
                              <a:lumMod val="75000"/>
                            </a:schemeClr>
                          </a:solidFill>
                          <a:effectLst/>
                        </a:rPr>
                        <a:t>1 lei p/u 1 grad ha</a:t>
                      </a:r>
                      <a:endParaRPr lang="en-US" sz="1600" b="1"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2263699"/>
                  </a:ext>
                </a:extLst>
              </a:tr>
              <a:tr h="254678">
                <a:tc>
                  <a:txBody>
                    <a:bodyPr/>
                    <a:lstStyle/>
                    <a:p>
                      <a:pPr marL="457200" marR="0" lvl="1" indent="0" algn="just" defTabSz="914400" rtl="0" eaLnBrk="1" fontAlgn="auto" latinLnBrk="0" hangingPunct="1">
                        <a:lnSpc>
                          <a:spcPct val="115000"/>
                        </a:lnSpc>
                        <a:spcBef>
                          <a:spcPts val="0"/>
                        </a:spcBef>
                        <a:spcAft>
                          <a:spcPts val="0"/>
                        </a:spcAft>
                        <a:buClrTx/>
                        <a:buSzTx/>
                        <a:buFontTx/>
                        <a:buNone/>
                        <a:tabLst/>
                        <a:defRPr/>
                      </a:pPr>
                      <a:r>
                        <a:rPr lang="ro-RO" sz="1600" dirty="0">
                          <a:solidFill>
                            <a:schemeClr val="accent2">
                              <a:lumMod val="75000"/>
                            </a:schemeClr>
                          </a:solidFill>
                          <a:effectLst/>
                        </a:rPr>
                        <a:t>b) care nu au indici cadastrali</a:t>
                      </a:r>
                      <a:endParaRPr lang="en-US" sz="1600"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o-RO" sz="1600" b="1" dirty="0">
                          <a:solidFill>
                            <a:schemeClr val="accent2">
                              <a:lumMod val="75000"/>
                            </a:schemeClr>
                          </a:solidFill>
                          <a:effectLst/>
                        </a:rPr>
                        <a:t>100 lei p/u 1 ha</a:t>
                      </a:r>
                      <a:endParaRPr lang="en-US" dirty="0"/>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87351779"/>
                  </a:ext>
                </a:extLst>
              </a:tr>
              <a:tr h="274320">
                <a:tc>
                  <a:txBody>
                    <a:bodyPr/>
                    <a:lstStyle/>
                    <a:p>
                      <a:pPr algn="just">
                        <a:lnSpc>
                          <a:spcPct val="115000"/>
                        </a:lnSpc>
                      </a:pPr>
                      <a:r>
                        <a:rPr lang="ro-RO" sz="1600" dirty="0">
                          <a:solidFill>
                            <a:schemeClr val="accent1">
                              <a:lumMod val="50000"/>
                            </a:schemeClr>
                          </a:solidFill>
                          <a:effectLst/>
                        </a:rPr>
                        <a:t>3) Terenurile ocupate de obiecte acvatice (iazuri, lacuri etc.)</a:t>
                      </a:r>
                      <a:endParaRPr lang="en-US" sz="16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dirty="0">
                          <a:solidFill>
                            <a:schemeClr val="accent1">
                              <a:lumMod val="50000"/>
                            </a:schemeClr>
                          </a:solidFill>
                          <a:effectLst/>
                        </a:rPr>
                        <a:t>300 lei ha de suprafața acvatică</a:t>
                      </a:r>
                      <a:endParaRPr lang="en-US" sz="16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3894554"/>
                  </a:ext>
                </a:extLst>
              </a:tr>
              <a:tr h="1075118">
                <a:tc>
                  <a:txBody>
                    <a:bodyPr/>
                    <a:lstStyle/>
                    <a:p>
                      <a:pPr algn="just">
                        <a:lnSpc>
                          <a:spcPct val="115000"/>
                        </a:lnSpc>
                      </a:pPr>
                      <a:r>
                        <a:rPr lang="ro-RO" sz="1800" u="sng" dirty="0">
                          <a:solidFill>
                            <a:schemeClr val="accent1">
                              <a:lumMod val="50000"/>
                            </a:schemeClr>
                          </a:solidFill>
                          <a:effectLst/>
                        </a:rPr>
                        <a:t>Terenurile din intravilan</a:t>
                      </a:r>
                      <a:r>
                        <a:rPr lang="ro-RO" sz="1600" dirty="0">
                          <a:solidFill>
                            <a:schemeClr val="accent1">
                              <a:lumMod val="50000"/>
                            </a:schemeClr>
                          </a:solidFill>
                          <a:effectLst/>
                        </a:rPr>
                        <a:t>, inclusiv:</a:t>
                      </a:r>
                      <a:endParaRPr lang="en-US" sz="1600" dirty="0">
                        <a:solidFill>
                          <a:schemeClr val="accent1">
                            <a:lumMod val="50000"/>
                          </a:schemeClr>
                        </a:solidFill>
                        <a:effectLst/>
                      </a:endParaRPr>
                    </a:p>
                    <a:p>
                      <a:pPr marL="457200" lvl="1" indent="0" algn="just">
                        <a:lnSpc>
                          <a:spcPct val="115000"/>
                        </a:lnSpc>
                        <a:buFont typeface="+mj-lt"/>
                        <a:buNone/>
                      </a:pPr>
                      <a:r>
                        <a:rPr lang="ro-RO" sz="1600" dirty="0">
                          <a:solidFill>
                            <a:schemeClr val="accent1">
                              <a:lumMod val="50000"/>
                            </a:schemeClr>
                          </a:solidFill>
                          <a:effectLst/>
                        </a:rPr>
                        <a:t>1) terenurile pe care sunt amplasate fondul de locuințe, loturi de pe </a:t>
                      </a:r>
                      <a:r>
                        <a:rPr lang="ro-RO" sz="1600" dirty="0" err="1">
                          <a:solidFill>
                            <a:schemeClr val="accent1">
                              <a:lumMod val="50000"/>
                            </a:schemeClr>
                          </a:solidFill>
                          <a:effectLst/>
                        </a:rPr>
                        <a:t>lîngă</a:t>
                      </a:r>
                      <a:r>
                        <a:rPr lang="ro-RO" sz="1600" dirty="0">
                          <a:solidFill>
                            <a:schemeClr val="accent1">
                              <a:lumMod val="50000"/>
                            </a:schemeClr>
                          </a:solidFill>
                          <a:effectLst/>
                        </a:rPr>
                        <a:t> domiciliu (inclusiv terenurile atribuite de către autoritățile publice locale ca loturi de pe lingă domiciliu și distribuite în extravilan, din cauza insuficienței de terenuri în intravilan (grădini)) în localitățile rurale; </a:t>
                      </a:r>
                      <a:endParaRPr lang="en-US" sz="16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dirty="0">
                          <a:solidFill>
                            <a:schemeClr val="accent1">
                              <a:lumMod val="50000"/>
                            </a:schemeClr>
                          </a:solidFill>
                          <a:effectLst/>
                        </a:rPr>
                        <a:t>2 lei p/u 100 m</a:t>
                      </a:r>
                      <a:r>
                        <a:rPr lang="ro-RO" sz="1600" b="1" baseline="30000" dirty="0">
                          <a:solidFill>
                            <a:schemeClr val="accent1">
                              <a:lumMod val="50000"/>
                            </a:schemeClr>
                          </a:solidFill>
                          <a:effectLst/>
                        </a:rPr>
                        <a:t>2</a:t>
                      </a:r>
                      <a:endParaRPr lang="en-US" sz="16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60620087"/>
                  </a:ext>
                </a:extLst>
              </a:tr>
              <a:tr h="513201">
                <a:tc>
                  <a:txBody>
                    <a:bodyPr/>
                    <a:lstStyle/>
                    <a:p>
                      <a:pPr marL="457200" lvl="1" indent="0" algn="just">
                        <a:lnSpc>
                          <a:spcPct val="115000"/>
                        </a:lnSpc>
                        <a:buFont typeface="+mj-lt"/>
                        <a:buNone/>
                      </a:pPr>
                      <a:r>
                        <a:rPr lang="ro-RO" sz="1600">
                          <a:solidFill>
                            <a:schemeClr val="accent2">
                              <a:lumMod val="75000"/>
                            </a:schemeClr>
                          </a:solidFill>
                          <a:effectLst/>
                        </a:rPr>
                        <a:t>2) terenurile destinate întreprinderilor agricole, alte terenuri neevaluate de către organele cadastrale teritoriale conform valorii estimate. </a:t>
                      </a:r>
                      <a:endParaRPr lang="en-US" sz="160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dirty="0">
                          <a:solidFill>
                            <a:schemeClr val="accent2">
                              <a:lumMod val="75000"/>
                            </a:schemeClr>
                          </a:solidFill>
                          <a:effectLst/>
                        </a:rPr>
                        <a:t>20 lei p/u 100 m</a:t>
                      </a:r>
                      <a:r>
                        <a:rPr lang="ro-RO" sz="1600" b="1" baseline="30000" dirty="0">
                          <a:solidFill>
                            <a:schemeClr val="accent2">
                              <a:lumMod val="75000"/>
                            </a:schemeClr>
                          </a:solidFill>
                          <a:effectLst/>
                        </a:rPr>
                        <a:t>2</a:t>
                      </a:r>
                      <a:endParaRPr lang="en-US" sz="1600" b="1"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6188384"/>
                  </a:ext>
                </a:extLst>
              </a:tr>
              <a:tr h="811328">
                <a:tc>
                  <a:txBody>
                    <a:bodyPr/>
                    <a:lstStyle/>
                    <a:p>
                      <a:pPr algn="just">
                        <a:lnSpc>
                          <a:spcPct val="115000"/>
                        </a:lnSpc>
                      </a:pPr>
                      <a:r>
                        <a:rPr lang="ro-RO" sz="1800" u="sng">
                          <a:solidFill>
                            <a:schemeClr val="accent1">
                              <a:lumMod val="50000"/>
                            </a:schemeClr>
                          </a:solidFill>
                          <a:effectLst/>
                        </a:rPr>
                        <a:t>Terenurile din extravilan</a:t>
                      </a:r>
                      <a:r>
                        <a:rPr lang="ro-RO" sz="1600">
                          <a:solidFill>
                            <a:schemeClr val="accent1">
                              <a:lumMod val="50000"/>
                            </a:schemeClr>
                          </a:solidFill>
                          <a:effectLst/>
                        </a:rPr>
                        <a:t>, inclusiv:</a:t>
                      </a:r>
                      <a:endParaRPr lang="en-US" sz="1600">
                        <a:solidFill>
                          <a:schemeClr val="accent1">
                            <a:lumMod val="50000"/>
                          </a:schemeClr>
                        </a:solidFill>
                        <a:effectLst/>
                      </a:endParaRPr>
                    </a:p>
                    <a:p>
                      <a:pPr marL="0" lvl="0" indent="0" algn="just">
                        <a:lnSpc>
                          <a:spcPct val="115000"/>
                        </a:lnSpc>
                        <a:buFont typeface="+mj-lt"/>
                        <a:buNone/>
                      </a:pPr>
                      <a:r>
                        <a:rPr lang="ro-RO" sz="1600">
                          <a:solidFill>
                            <a:schemeClr val="accent1">
                              <a:lumMod val="50000"/>
                            </a:schemeClr>
                          </a:solidFill>
                          <a:effectLst/>
                        </a:rPr>
                        <a:t>       1) terenurile pe care sunt amplasate clădiri și construcții, carierele și </a:t>
                      </a:r>
                      <a:r>
                        <a:rPr lang="ro-RO" sz="1600" err="1">
                          <a:solidFill>
                            <a:schemeClr val="accent1">
                              <a:lumMod val="50000"/>
                            </a:schemeClr>
                          </a:solidFill>
                          <a:effectLst/>
                        </a:rPr>
                        <a:t>pămînturile</a:t>
                      </a:r>
                      <a:r>
                        <a:rPr lang="ro-RO" sz="1600">
                          <a:solidFill>
                            <a:schemeClr val="accent1">
                              <a:lumMod val="50000"/>
                            </a:schemeClr>
                          </a:solidFill>
                          <a:effectLst/>
                        </a:rPr>
                        <a:t> distruse în urma activității de producție, neevaluate de către organele cadastrale teritoriale  conform valorii estimate;</a:t>
                      </a:r>
                      <a:endParaRPr lang="en-US" sz="16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dirty="0">
                          <a:solidFill>
                            <a:schemeClr val="accent1">
                              <a:lumMod val="50000"/>
                            </a:schemeClr>
                          </a:solidFill>
                          <a:effectLst/>
                        </a:rPr>
                        <a:t>500 lei p/u 1 ha</a:t>
                      </a:r>
                      <a:endParaRPr lang="en-US" sz="16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3623538"/>
                  </a:ext>
                </a:extLst>
              </a:tr>
              <a:tr h="457200">
                <a:tc>
                  <a:txBody>
                    <a:bodyPr/>
                    <a:lstStyle/>
                    <a:p>
                      <a:pPr algn="just">
                        <a:lnSpc>
                          <a:spcPct val="115000"/>
                        </a:lnSpc>
                      </a:pPr>
                      <a:r>
                        <a:rPr lang="ro-RO" sz="1600">
                          <a:solidFill>
                            <a:schemeClr val="accent1">
                              <a:lumMod val="50000"/>
                            </a:schemeClr>
                          </a:solidFill>
                          <a:effectLst/>
                        </a:rPr>
                        <a:t>       2) terenurile altele </a:t>
                      </a:r>
                      <a:r>
                        <a:rPr lang="ro-RO" sz="1600" err="1">
                          <a:solidFill>
                            <a:schemeClr val="accent1">
                              <a:lumMod val="50000"/>
                            </a:schemeClr>
                          </a:solidFill>
                          <a:effectLst/>
                        </a:rPr>
                        <a:t>decît</a:t>
                      </a:r>
                      <a:r>
                        <a:rPr lang="ro-RO" sz="1600">
                          <a:solidFill>
                            <a:schemeClr val="accent1">
                              <a:lumMod val="50000"/>
                            </a:schemeClr>
                          </a:solidFill>
                          <a:effectLst/>
                        </a:rPr>
                        <a:t> cele specificate la alin. 1), neevaluate de către organele cadastrale teritoriale conform valorii estimate.</a:t>
                      </a:r>
                      <a:endParaRPr lang="en-US" sz="16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15000"/>
                        </a:lnSpc>
                      </a:pPr>
                      <a:r>
                        <a:rPr lang="ro-RO" sz="1600" b="1" dirty="0">
                          <a:solidFill>
                            <a:schemeClr val="accent1">
                              <a:lumMod val="50000"/>
                            </a:schemeClr>
                          </a:solidFill>
                          <a:effectLst/>
                        </a:rPr>
                        <a:t>500 lei p/u ha</a:t>
                      </a:r>
                      <a:endParaRPr lang="en-US" sz="16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701" marR="397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8458037"/>
                  </a:ext>
                </a:extLst>
              </a:tr>
            </a:tbl>
          </a:graphicData>
        </a:graphic>
      </p:graphicFrame>
    </p:spTree>
    <p:extLst>
      <p:ext uri="{BB962C8B-B14F-4D97-AF65-F5344CB8AC3E}">
        <p14:creationId xmlns:p14="http://schemas.microsoft.com/office/powerpoint/2010/main" val="14048060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231775"/>
            <a:ext cx="11884025" cy="736600"/>
          </a:xfrm>
        </p:spPr>
        <p:txBody>
          <a:bodyPr anchor="t">
            <a:noAutofit/>
          </a:bodyPr>
          <a:lstStyle/>
          <a:p>
            <a:pPr algn="ctr" eaLnBrk="1" hangingPunct="1"/>
            <a:r>
              <a:rPr lang="it-IT" altLang="ro-RO" sz="3200">
                <a:solidFill>
                  <a:schemeClr val="bg1"/>
                </a:solidFill>
                <a:latin typeface="Arial Black" panose="020B0A04020102020204" pitchFamily="34" charset="0"/>
              </a:rPr>
              <a:t>Cotele la impozitul pe bunuri imobiliare</a:t>
            </a:r>
            <a:r>
              <a:rPr lang="ro-RO" altLang="ro-RO" sz="3200">
                <a:solidFill>
                  <a:schemeClr val="bg1"/>
                </a:solidFill>
                <a:latin typeface="Arial Black" panose="020B0A04020102020204" pitchFamily="34" charset="0"/>
              </a:rPr>
              <a:t> neevaluate</a:t>
            </a:r>
            <a:endParaRPr lang="en-US" altLang="ro-RO" sz="3200">
              <a:solidFill>
                <a:schemeClr val="bg1"/>
              </a:solidFill>
              <a:latin typeface="Arial Black" panose="020B0A04020102020204" pitchFamily="34" charset="0"/>
            </a:endParaRPr>
          </a:p>
        </p:txBody>
      </p:sp>
      <p:graphicFrame>
        <p:nvGraphicFramePr>
          <p:cNvPr id="2" name="Table 1">
            <a:extLst>
              <a:ext uri="{FF2B5EF4-FFF2-40B4-BE49-F238E27FC236}">
                <a16:creationId xmlns:a16="http://schemas.microsoft.com/office/drawing/2014/main" id="{69800903-93D0-49B3-66FF-7EF2921309A2}"/>
              </a:ext>
            </a:extLst>
          </p:cNvPr>
          <p:cNvGraphicFramePr>
            <a:graphicFrameLocks noGrp="1"/>
          </p:cNvGraphicFramePr>
          <p:nvPr>
            <p:extLst>
              <p:ext uri="{D42A27DB-BD31-4B8C-83A1-F6EECF244321}">
                <p14:modId xmlns:p14="http://schemas.microsoft.com/office/powerpoint/2010/main" val="1599441058"/>
              </p:ext>
            </p:extLst>
          </p:nvPr>
        </p:nvGraphicFramePr>
        <p:xfrm>
          <a:off x="461963" y="1064633"/>
          <a:ext cx="11576050" cy="5513832"/>
        </p:xfrm>
        <a:graphic>
          <a:graphicData uri="http://schemas.openxmlformats.org/drawingml/2006/table">
            <a:tbl>
              <a:tblPr firstRow="1" firstCol="1" bandRow="1">
                <a:tableStyleId>{5C22544A-7EE6-4342-B048-85BDC9FD1C3A}</a:tableStyleId>
              </a:tblPr>
              <a:tblGrid>
                <a:gridCol w="8762047">
                  <a:extLst>
                    <a:ext uri="{9D8B030D-6E8A-4147-A177-3AD203B41FA5}">
                      <a16:colId xmlns:a16="http://schemas.microsoft.com/office/drawing/2014/main" val="3579770290"/>
                    </a:ext>
                  </a:extLst>
                </a:gridCol>
                <a:gridCol w="2814003">
                  <a:extLst>
                    <a:ext uri="{9D8B030D-6E8A-4147-A177-3AD203B41FA5}">
                      <a16:colId xmlns:a16="http://schemas.microsoft.com/office/drawing/2014/main" val="458525946"/>
                    </a:ext>
                  </a:extLst>
                </a:gridCol>
              </a:tblGrid>
              <a:tr h="775788">
                <a:tc>
                  <a:txBody>
                    <a:bodyPr/>
                    <a:lstStyle/>
                    <a:p>
                      <a:pPr algn="just">
                        <a:lnSpc>
                          <a:spcPct val="115000"/>
                        </a:lnSpc>
                      </a:pPr>
                      <a:r>
                        <a:rPr lang="ro-RO" sz="1800" dirty="0">
                          <a:solidFill>
                            <a:schemeClr val="accent1">
                              <a:lumMod val="50000"/>
                            </a:schemeClr>
                          </a:solidFill>
                          <a:effectLst/>
                        </a:rPr>
                        <a:t>Pentru clădirile și construcțiile cu destinație agricolă, precum și pe alte bunuri imobiliare, cu excepția celor prevăzute în punctele 10 și 11,neevaluate de către organele cadastrale teritoriale conform valorii estimate, se stabilește după cum urmează:     </a:t>
                      </a:r>
                    </a:p>
                    <a:p>
                      <a:pPr marL="342900" lvl="0" indent="0" algn="l">
                        <a:lnSpc>
                          <a:spcPct val="114999"/>
                        </a:lnSpc>
                        <a:buAutoNum type="alphaLcParenR"/>
                      </a:pPr>
                      <a:r>
                        <a:rPr lang="en-US" sz="1800" dirty="0" err="1">
                          <a:solidFill>
                            <a:schemeClr val="accent1">
                              <a:lumMod val="50000"/>
                            </a:schemeClr>
                          </a:solidFill>
                          <a:effectLst/>
                          <a:latin typeface="Times New Roman"/>
                          <a:cs typeface="Times New Roman"/>
                        </a:rPr>
                        <a:t>pentru</a:t>
                      </a:r>
                      <a:r>
                        <a:rPr lang="en-US" sz="1800" dirty="0">
                          <a:solidFill>
                            <a:schemeClr val="accent1">
                              <a:lumMod val="50000"/>
                            </a:schemeClr>
                          </a:solidFill>
                          <a:effectLst/>
                          <a:latin typeface="Times New Roman"/>
                          <a:cs typeface="Times New Roman"/>
                        </a:rPr>
                        <a:t> </a:t>
                      </a:r>
                      <a:r>
                        <a:rPr lang="en-US" sz="1800" dirty="0" err="1">
                          <a:solidFill>
                            <a:schemeClr val="accent1">
                              <a:lumMod val="50000"/>
                            </a:schemeClr>
                          </a:solidFill>
                          <a:effectLst/>
                          <a:latin typeface="Times New Roman"/>
                          <a:cs typeface="Times New Roman"/>
                        </a:rPr>
                        <a:t>persoanele</a:t>
                      </a:r>
                      <a:r>
                        <a:rPr lang="en-US" sz="1800" dirty="0">
                          <a:solidFill>
                            <a:schemeClr val="accent1">
                              <a:lumMod val="50000"/>
                            </a:schemeClr>
                          </a:solidFill>
                          <a:effectLst/>
                          <a:latin typeface="Times New Roman"/>
                          <a:cs typeface="Times New Roman"/>
                        </a:rPr>
                        <a:t> </a:t>
                      </a:r>
                      <a:r>
                        <a:rPr lang="en-US" sz="1800" dirty="0" err="1">
                          <a:solidFill>
                            <a:schemeClr val="accent1">
                              <a:lumMod val="50000"/>
                            </a:schemeClr>
                          </a:solidFill>
                          <a:effectLst/>
                          <a:latin typeface="Times New Roman"/>
                          <a:cs typeface="Times New Roman"/>
                        </a:rPr>
                        <a:t>juridice</a:t>
                      </a:r>
                      <a:r>
                        <a:rPr lang="en-US" sz="1800" dirty="0">
                          <a:solidFill>
                            <a:schemeClr val="accent1">
                              <a:lumMod val="50000"/>
                            </a:schemeClr>
                          </a:solidFill>
                          <a:effectLst/>
                          <a:latin typeface="Times New Roman"/>
                          <a:cs typeface="Times New Roman"/>
                        </a:rPr>
                        <a:t> </a:t>
                      </a:r>
                      <a:r>
                        <a:rPr lang="en-US" sz="1800" dirty="0" err="1">
                          <a:solidFill>
                            <a:schemeClr val="accent1">
                              <a:lumMod val="50000"/>
                            </a:schemeClr>
                          </a:solidFill>
                          <a:effectLst/>
                          <a:latin typeface="Times New Roman"/>
                          <a:cs typeface="Times New Roman"/>
                        </a:rPr>
                        <a:t>si</a:t>
                      </a:r>
                      <a:r>
                        <a:rPr lang="en-US" sz="1800" dirty="0">
                          <a:solidFill>
                            <a:schemeClr val="accent1">
                              <a:lumMod val="50000"/>
                            </a:schemeClr>
                          </a:solidFill>
                          <a:effectLst/>
                          <a:latin typeface="Times New Roman"/>
                          <a:cs typeface="Times New Roman"/>
                        </a:rPr>
                        <a:t> </a:t>
                      </a:r>
                      <a:r>
                        <a:rPr lang="en-US" sz="1800" dirty="0" err="1">
                          <a:solidFill>
                            <a:schemeClr val="accent1">
                              <a:lumMod val="50000"/>
                            </a:schemeClr>
                          </a:solidFill>
                          <a:effectLst/>
                          <a:latin typeface="Times New Roman"/>
                          <a:cs typeface="Times New Roman"/>
                        </a:rPr>
                        <a:t>fizice</a:t>
                      </a:r>
                      <a:r>
                        <a:rPr lang="en-US" sz="1800" dirty="0">
                          <a:solidFill>
                            <a:schemeClr val="accent1">
                              <a:lumMod val="50000"/>
                            </a:schemeClr>
                          </a:solidFill>
                          <a:effectLst/>
                          <a:latin typeface="Times New Roman"/>
                          <a:cs typeface="Times New Roman"/>
                        </a:rPr>
                        <a:t>, care </a:t>
                      </a:r>
                      <a:r>
                        <a:rPr lang="en-US" sz="1800" dirty="0" err="1">
                          <a:solidFill>
                            <a:schemeClr val="accent1">
                              <a:lumMod val="50000"/>
                            </a:schemeClr>
                          </a:solidFill>
                          <a:effectLst/>
                          <a:latin typeface="Times New Roman"/>
                          <a:cs typeface="Times New Roman"/>
                        </a:rPr>
                        <a:t>desfășoară</a:t>
                      </a:r>
                      <a:r>
                        <a:rPr lang="en-US" sz="1800" dirty="0">
                          <a:solidFill>
                            <a:schemeClr val="accent1">
                              <a:lumMod val="50000"/>
                            </a:schemeClr>
                          </a:solidFill>
                          <a:effectLst/>
                          <a:latin typeface="Times New Roman"/>
                          <a:cs typeface="Times New Roman"/>
                        </a:rPr>
                        <a:t> </a:t>
                      </a:r>
                      <a:r>
                        <a:rPr lang="en-US" sz="1800" dirty="0" err="1">
                          <a:solidFill>
                            <a:schemeClr val="accent1">
                              <a:lumMod val="50000"/>
                            </a:schemeClr>
                          </a:solidFill>
                          <a:effectLst/>
                          <a:latin typeface="Times New Roman"/>
                          <a:cs typeface="Times New Roman"/>
                        </a:rPr>
                        <a:t>activitate</a:t>
                      </a:r>
                      <a:r>
                        <a:rPr lang="en-US" sz="1800" dirty="0">
                          <a:solidFill>
                            <a:schemeClr val="accent1">
                              <a:lumMod val="50000"/>
                            </a:schemeClr>
                          </a:solidFill>
                          <a:effectLst/>
                          <a:latin typeface="Times New Roman"/>
                          <a:cs typeface="Times New Roman"/>
                        </a:rPr>
                        <a:t> de </a:t>
                      </a:r>
                      <a:r>
                        <a:rPr lang="en-US" sz="1800" dirty="0" err="1">
                          <a:solidFill>
                            <a:schemeClr val="accent1">
                              <a:lumMod val="50000"/>
                            </a:schemeClr>
                          </a:solidFill>
                          <a:effectLst/>
                          <a:latin typeface="Times New Roman"/>
                          <a:cs typeface="Times New Roman"/>
                        </a:rPr>
                        <a:t>întreprinzător</a:t>
                      </a:r>
                      <a:r>
                        <a:rPr lang="en-US" sz="1800" dirty="0">
                          <a:solidFill>
                            <a:schemeClr val="accent1">
                              <a:lumMod val="50000"/>
                            </a:schemeClr>
                          </a:solidFill>
                          <a:effectLst/>
                          <a:latin typeface="Times New Roman"/>
                          <a:cs typeface="Times New Roman"/>
                        </a:rPr>
                        <a:t>;</a:t>
                      </a: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rtl="0" eaLnBrk="1" latinLnBrk="0" hangingPunct="1">
                        <a:lnSpc>
                          <a:spcPct val="115000"/>
                        </a:lnSpc>
                      </a:pPr>
                      <a:r>
                        <a:rPr lang="ro-RO" sz="1800" b="1" kern="1200" dirty="0">
                          <a:solidFill>
                            <a:schemeClr val="accent1">
                              <a:lumMod val="50000"/>
                            </a:schemeClr>
                          </a:solidFill>
                          <a:effectLst/>
                          <a:latin typeface="+mn-lt"/>
                          <a:ea typeface="+mn-ea"/>
                          <a:cs typeface="+mn-cs"/>
                        </a:rPr>
                        <a:t> 1% din valoarea contabila</a:t>
                      </a:r>
                      <a:endParaRPr lang="en-US" sz="1800" b="1" kern="1200" dirty="0">
                        <a:solidFill>
                          <a:schemeClr val="accent1">
                            <a:lumMod val="50000"/>
                          </a:schemeClr>
                        </a:solidFill>
                        <a:effectLst/>
                        <a:latin typeface="+mn-lt"/>
                        <a:ea typeface="+mn-ea"/>
                        <a:cs typeface="+mn-cs"/>
                      </a:endParaRPr>
                    </a:p>
                  </a:txBody>
                  <a:tcPr marL="52978" marR="5297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77685900"/>
                  </a:ext>
                </a:extLst>
              </a:tr>
              <a:tr h="377190">
                <a:tc>
                  <a:txBody>
                    <a:bodyPr/>
                    <a:lstStyle/>
                    <a:p>
                      <a:pPr marL="342900" lvl="0" indent="0" algn="just">
                        <a:lnSpc>
                          <a:spcPct val="114999"/>
                        </a:lnSpc>
                        <a:buNone/>
                      </a:pPr>
                      <a:r>
                        <a:rPr lang="ro-RO" sz="1800" b="1" kern="1200" dirty="0">
                          <a:solidFill>
                            <a:schemeClr val="accent1">
                              <a:lumMod val="50000"/>
                            </a:schemeClr>
                          </a:solidFill>
                          <a:effectLst/>
                          <a:latin typeface="Times New Roman"/>
                          <a:ea typeface="Times New Roman" panose="02020603050405020304" pitchFamily="18" charset="0"/>
                          <a:cs typeface="Times New Roman"/>
                        </a:rPr>
                        <a:t>b) </a:t>
                      </a:r>
                      <a:r>
                        <a:rPr lang="it-IT" sz="1800" b="1" kern="1200" dirty="0">
                          <a:solidFill>
                            <a:schemeClr val="accent1">
                              <a:lumMod val="50000"/>
                            </a:schemeClr>
                          </a:solidFill>
                          <a:effectLst/>
                          <a:latin typeface="Times New Roman"/>
                          <a:ea typeface="Times New Roman" panose="02020603050405020304" pitchFamily="18" charset="0"/>
                          <a:cs typeface="Times New Roman"/>
                        </a:rPr>
                        <a:t>pentru</a:t>
                      </a:r>
                      <a:r>
                        <a:rPr lang="it-IT" sz="1800" dirty="0">
                          <a:solidFill>
                            <a:schemeClr val="accent1">
                              <a:lumMod val="50000"/>
                            </a:schemeClr>
                          </a:solidFill>
                          <a:effectLst/>
                          <a:latin typeface="Times New Roman"/>
                          <a:ea typeface="Times New Roman" panose="02020603050405020304" pitchFamily="18" charset="0"/>
                          <a:cs typeface="Times New Roman"/>
                        </a:rPr>
                        <a:t> persoanele fizice, altele decât cele specificate la prima liniuță</a:t>
                      </a:r>
                    </a:p>
                  </a:txBody>
                  <a:tcPr marL="52978" marR="529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o-RO" sz="1800" b="1" dirty="0">
                          <a:solidFill>
                            <a:schemeClr val="accent1">
                              <a:lumMod val="50000"/>
                            </a:schemeClr>
                          </a:solidFill>
                          <a:effectLst/>
                        </a:rPr>
                        <a:t>1% din costul bunurilor imobile</a:t>
                      </a:r>
                      <a:endParaRPr lang="en-US" sz="2000" dirty="0"/>
                    </a:p>
                  </a:txBody>
                  <a:tcPr marL="52978" marR="529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3623895"/>
                  </a:ext>
                </a:extLst>
              </a:tr>
              <a:tr h="701160">
                <a:tc>
                  <a:txBody>
                    <a:bodyPr/>
                    <a:lstStyle/>
                    <a:p>
                      <a:pPr algn="just">
                        <a:lnSpc>
                          <a:spcPct val="115000"/>
                        </a:lnSpc>
                      </a:pPr>
                      <a:r>
                        <a:rPr lang="ro-RO" sz="1800" dirty="0">
                          <a:solidFill>
                            <a:schemeClr val="accent2">
                              <a:lumMod val="75000"/>
                            </a:schemeClr>
                          </a:solidFill>
                          <a:effectLst/>
                        </a:rPr>
                        <a:t>Impozit pe bunurile imobiliare, cu altă destinație </a:t>
                      </a:r>
                      <a:r>
                        <a:rPr lang="ro-RO" sz="1800" dirty="0" err="1">
                          <a:solidFill>
                            <a:schemeClr val="accent2">
                              <a:lumMod val="75000"/>
                            </a:schemeClr>
                          </a:solidFill>
                          <a:effectLst/>
                        </a:rPr>
                        <a:t>decît</a:t>
                      </a:r>
                      <a:r>
                        <a:rPr lang="ro-RO" sz="1800" dirty="0">
                          <a:solidFill>
                            <a:schemeClr val="accent2">
                              <a:lumMod val="75000"/>
                            </a:schemeClr>
                          </a:solidFill>
                          <a:effectLst/>
                        </a:rPr>
                        <a:t> cea locativa sau agricolă, exceptând garajele și terenurile pe care acestea sunt amplasate și loturile întovărășirilor pomicole cu sau fără construcții pe ele, neevaluate de către organele cadastrale teritoriale conform valorii estimate, inclusiv:</a:t>
                      </a:r>
                      <a:endParaRPr lang="en-US" sz="1800" dirty="0">
                        <a:solidFill>
                          <a:schemeClr val="accent2">
                            <a:lumMod val="75000"/>
                          </a:schemeClr>
                        </a:solidFill>
                        <a:effectLst/>
                      </a:endParaRPr>
                    </a:p>
                    <a:p>
                      <a:pPr marL="514350" lvl="0" indent="0" algn="just">
                        <a:lnSpc>
                          <a:spcPct val="115000"/>
                        </a:lnSpc>
                        <a:buFont typeface="+mj-lt"/>
                        <a:buAutoNum type="alphaLcParenR"/>
                      </a:pPr>
                      <a:r>
                        <a:rPr lang="ro-RO" sz="1800" dirty="0">
                          <a:solidFill>
                            <a:schemeClr val="accent2">
                              <a:lumMod val="75000"/>
                            </a:schemeClr>
                          </a:solidFill>
                          <a:effectLst/>
                        </a:rPr>
                        <a:t> pentru persoanele juridice și fizice care desfășoară activitate de întreprinzător;</a:t>
                      </a:r>
                      <a:endParaRPr lang="en-US" sz="1800"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pPr>
                      <a:endParaRPr lang="ro-RO" sz="1800" b="1" dirty="0">
                        <a:solidFill>
                          <a:schemeClr val="accent2">
                            <a:lumMod val="75000"/>
                          </a:schemeClr>
                        </a:solidFill>
                        <a:effectLst/>
                      </a:endParaRPr>
                    </a:p>
                    <a:p>
                      <a:pPr lvl="0" algn="l">
                        <a:lnSpc>
                          <a:spcPct val="114999"/>
                        </a:lnSpc>
                        <a:buNone/>
                      </a:pPr>
                      <a:endParaRPr lang="ro-RO" sz="1800" b="1" dirty="0">
                        <a:solidFill>
                          <a:schemeClr val="accent2">
                            <a:lumMod val="75000"/>
                          </a:schemeClr>
                        </a:solidFill>
                        <a:effectLst/>
                      </a:endParaRPr>
                    </a:p>
                    <a:p>
                      <a:pPr lvl="0" algn="l">
                        <a:lnSpc>
                          <a:spcPct val="114999"/>
                        </a:lnSpc>
                        <a:buNone/>
                      </a:pPr>
                      <a:endParaRPr lang="ro-RO" sz="1800" b="1" dirty="0">
                        <a:solidFill>
                          <a:schemeClr val="accent2">
                            <a:lumMod val="75000"/>
                          </a:schemeClr>
                        </a:solidFill>
                        <a:effectLst/>
                      </a:endParaRPr>
                    </a:p>
                    <a:p>
                      <a:pPr lvl="0" algn="l">
                        <a:lnSpc>
                          <a:spcPct val="114999"/>
                        </a:lnSpc>
                        <a:buNone/>
                      </a:pPr>
                      <a:r>
                        <a:rPr lang="ro-RO" sz="1800" b="1" dirty="0">
                          <a:solidFill>
                            <a:schemeClr val="accent2">
                              <a:lumMod val="75000"/>
                            </a:schemeClr>
                          </a:solidFill>
                          <a:effectLst/>
                        </a:rPr>
                        <a:t>0.5% din valoarea contabila</a:t>
                      </a:r>
                      <a:endParaRPr lang="ro-RO" sz="2000" dirty="0"/>
                    </a:p>
                  </a:txBody>
                  <a:tcPr marL="52978" marR="5297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0841630"/>
                  </a:ext>
                </a:extLst>
              </a:tr>
              <a:tr h="538042">
                <a:tc>
                  <a:txBody>
                    <a:bodyPr/>
                    <a:lstStyle/>
                    <a:p>
                      <a:pPr marL="514350" lvl="0" indent="0" algn="just">
                        <a:lnSpc>
                          <a:spcPct val="115000"/>
                        </a:lnSpc>
                        <a:buFont typeface="+mj-lt"/>
                        <a:buNone/>
                      </a:pPr>
                      <a:r>
                        <a:rPr lang="ro-RO" sz="1800" dirty="0">
                          <a:solidFill>
                            <a:schemeClr val="accent2">
                              <a:lumMod val="75000"/>
                            </a:schemeClr>
                          </a:solidFill>
                          <a:effectLst/>
                        </a:rPr>
                        <a:t>b) persoanele fizice, altele decât cele specificate la lit. a).</a:t>
                      </a:r>
                      <a:endParaRPr lang="en-US" sz="1800"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ro-RO" sz="1800" b="1" dirty="0">
                          <a:solidFill>
                            <a:schemeClr val="accent2">
                              <a:lumMod val="75000"/>
                            </a:schemeClr>
                          </a:solidFill>
                          <a:effectLst/>
                        </a:rPr>
                        <a:t>0.5% din costul bunurilor imobile</a:t>
                      </a:r>
                      <a:endParaRPr lang="en-US" sz="2000" dirty="0"/>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1850151"/>
                  </a:ext>
                </a:extLst>
              </a:tr>
              <a:tr h="884880">
                <a:tc>
                  <a:txBody>
                    <a:bodyPr/>
                    <a:lstStyle/>
                    <a:p>
                      <a:pPr algn="just">
                        <a:lnSpc>
                          <a:spcPct val="115000"/>
                        </a:lnSpc>
                      </a:pPr>
                      <a:r>
                        <a:rPr lang="ro-RO" sz="1800" dirty="0">
                          <a:solidFill>
                            <a:schemeClr val="accent1">
                              <a:lumMod val="50000"/>
                            </a:schemeClr>
                          </a:solidFill>
                          <a:effectLst/>
                        </a:rPr>
                        <a:t>Bunurile imobiliare cu destinație locativă (apartamente și case de locuit individuale) din localitățile rurale se stabilesc după cum urmează:</a:t>
                      </a:r>
                      <a:endParaRPr lang="en-US" sz="1800" dirty="0">
                        <a:solidFill>
                          <a:schemeClr val="accent1">
                            <a:lumMod val="50000"/>
                          </a:schemeClr>
                        </a:solidFill>
                        <a:effectLst/>
                      </a:endParaRPr>
                    </a:p>
                    <a:p>
                      <a:pPr indent="342900" algn="just">
                        <a:lnSpc>
                          <a:spcPct val="115000"/>
                        </a:lnSpc>
                      </a:pPr>
                      <a:r>
                        <a:rPr lang="ro-RO" sz="1800" dirty="0">
                          <a:solidFill>
                            <a:schemeClr val="accent1">
                              <a:lumMod val="50000"/>
                            </a:schemeClr>
                          </a:solidFill>
                          <a:effectLst/>
                        </a:rPr>
                        <a:t>a) pentru persoanele juridice și fizice care desfășoară activitate de întreprinzător;</a:t>
                      </a:r>
                      <a:endParaRPr lang="en-US" sz="18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pPr>
                      <a:endParaRPr lang="ro-RO" sz="1800" b="1" dirty="0">
                        <a:solidFill>
                          <a:schemeClr val="accent1">
                            <a:lumMod val="50000"/>
                          </a:schemeClr>
                        </a:solidFill>
                        <a:effectLst/>
                      </a:endParaRPr>
                    </a:p>
                    <a:p>
                      <a:pPr lvl="0" algn="l">
                        <a:lnSpc>
                          <a:spcPct val="114999"/>
                        </a:lnSpc>
                        <a:buNone/>
                      </a:pPr>
                      <a:endParaRPr lang="ro-RO" sz="1800" b="1" dirty="0">
                        <a:solidFill>
                          <a:schemeClr val="accent1">
                            <a:lumMod val="50000"/>
                          </a:schemeClr>
                        </a:solidFill>
                        <a:effectLst/>
                      </a:endParaRPr>
                    </a:p>
                    <a:p>
                      <a:pPr lvl="0" algn="l">
                        <a:lnSpc>
                          <a:spcPct val="114999"/>
                        </a:lnSpc>
                        <a:buNone/>
                      </a:pPr>
                      <a:r>
                        <a:rPr lang="ro-RO" sz="1800" b="1" dirty="0">
                          <a:solidFill>
                            <a:schemeClr val="accent1">
                              <a:lumMod val="50000"/>
                            </a:schemeClr>
                          </a:solidFill>
                          <a:effectLst/>
                        </a:rPr>
                        <a:t>0.7% din valoarea contabila</a:t>
                      </a:r>
                      <a:endParaRPr lang="en-US" sz="1800" b="1" dirty="0">
                        <a:solidFill>
                          <a:schemeClr val="accent1">
                            <a:lumMod val="50000"/>
                          </a:schemeClr>
                        </a:solidFill>
                        <a:effectLst/>
                        <a:latin typeface="Times New Roman"/>
                        <a:ea typeface="Times New Roman" panose="02020603050405020304" pitchFamily="18" charset="0"/>
                        <a:cs typeface="Times New Roman"/>
                      </a:endParaRPr>
                    </a:p>
                  </a:txBody>
                  <a:tcPr marL="52978" marR="529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98433733"/>
                  </a:ext>
                </a:extLst>
              </a:tr>
              <a:tr h="370232">
                <a:tc>
                  <a:txBody>
                    <a:bodyPr/>
                    <a:lstStyle/>
                    <a:p>
                      <a:pPr indent="342900" algn="l">
                        <a:lnSpc>
                          <a:spcPct val="115000"/>
                        </a:lnSpc>
                      </a:pPr>
                      <a:r>
                        <a:rPr lang="ro-RO" sz="1800" dirty="0">
                          <a:solidFill>
                            <a:schemeClr val="accent1">
                              <a:lumMod val="50000"/>
                            </a:schemeClr>
                          </a:solidFill>
                          <a:effectLst/>
                        </a:rPr>
                        <a:t>b) persoanele fizice, altele </a:t>
                      </a:r>
                      <a:r>
                        <a:rPr lang="ro-RO" sz="1800" dirty="0" err="1">
                          <a:solidFill>
                            <a:schemeClr val="accent1">
                              <a:lumMod val="50000"/>
                            </a:schemeClr>
                          </a:solidFill>
                          <a:effectLst/>
                        </a:rPr>
                        <a:t>decît</a:t>
                      </a:r>
                      <a:r>
                        <a:rPr lang="ro-RO" sz="1800" dirty="0">
                          <a:solidFill>
                            <a:schemeClr val="accent1">
                              <a:lumMod val="50000"/>
                            </a:schemeClr>
                          </a:solidFill>
                          <a:effectLst/>
                        </a:rPr>
                        <a:t> cele specificate la lit. a)</a:t>
                      </a:r>
                      <a:endParaRPr lang="en-US" sz="18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15000"/>
                        </a:lnSpc>
                      </a:pPr>
                      <a:r>
                        <a:rPr lang="ro-RO" sz="1800" b="1" dirty="0">
                          <a:solidFill>
                            <a:schemeClr val="accent1">
                              <a:lumMod val="50000"/>
                            </a:schemeClr>
                          </a:solidFill>
                          <a:effectLst/>
                        </a:rPr>
                        <a:t>0.7% din costul bunurilor imobile</a:t>
                      </a:r>
                      <a:endParaRPr lang="en-US" sz="18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2978" marR="529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37218358"/>
                  </a:ext>
                </a:extLst>
              </a:tr>
            </a:tbl>
          </a:graphicData>
        </a:graphic>
      </p:graphicFrame>
      <p:pic>
        <p:nvPicPr>
          <p:cNvPr id="4" name="Picture 3">
            <a:extLst>
              <a:ext uri="{FF2B5EF4-FFF2-40B4-BE49-F238E27FC236}">
                <a16:creationId xmlns:a16="http://schemas.microsoft.com/office/drawing/2014/main" id="{62D93D98-FEC1-1561-FD1F-16B0B381393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5" name="Picture 4">
            <a:extLst>
              <a:ext uri="{FF2B5EF4-FFF2-40B4-BE49-F238E27FC236}">
                <a16:creationId xmlns:a16="http://schemas.microsoft.com/office/drawing/2014/main" id="{9C381336-7C79-C467-2D34-A355014C1C98}"/>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66694315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231775"/>
            <a:ext cx="11884025" cy="736600"/>
          </a:xfrm>
        </p:spPr>
        <p:txBody>
          <a:bodyPr anchor="t">
            <a:noAutofit/>
          </a:bodyPr>
          <a:lstStyle/>
          <a:p>
            <a:pPr algn="ctr" eaLnBrk="1" hangingPunct="1"/>
            <a:r>
              <a:rPr lang="it-IT" altLang="ro-RO" sz="3200">
                <a:solidFill>
                  <a:schemeClr val="bg1"/>
                </a:solidFill>
                <a:latin typeface="Arial Black" panose="020B0A04020102020204" pitchFamily="34" charset="0"/>
              </a:rPr>
              <a:t>Cotele la impozitul pe bunuri imobiliare</a:t>
            </a:r>
            <a:r>
              <a:rPr lang="ro-RO" altLang="ro-RO" sz="3200">
                <a:solidFill>
                  <a:schemeClr val="bg1"/>
                </a:solidFill>
                <a:latin typeface="Arial Black" panose="020B0A04020102020204" pitchFamily="34" charset="0"/>
              </a:rPr>
              <a:t> evaluate</a:t>
            </a:r>
            <a:endParaRPr lang="en-US" altLang="ro-RO" sz="3200">
              <a:solidFill>
                <a:schemeClr val="bg1"/>
              </a:solidFill>
              <a:latin typeface="Arial Black" panose="020B0A04020102020204" pitchFamily="34" charset="0"/>
            </a:endParaRPr>
          </a:p>
        </p:txBody>
      </p:sp>
      <p:graphicFrame>
        <p:nvGraphicFramePr>
          <p:cNvPr id="2" name="Table 1">
            <a:extLst>
              <a:ext uri="{FF2B5EF4-FFF2-40B4-BE49-F238E27FC236}">
                <a16:creationId xmlns:a16="http://schemas.microsoft.com/office/drawing/2014/main" id="{419AAA27-CB3E-D555-9EB7-ACA07D9C0A9F}"/>
              </a:ext>
            </a:extLst>
          </p:cNvPr>
          <p:cNvGraphicFramePr>
            <a:graphicFrameLocks noGrp="1"/>
          </p:cNvGraphicFramePr>
          <p:nvPr>
            <p:extLst>
              <p:ext uri="{D42A27DB-BD31-4B8C-83A1-F6EECF244321}">
                <p14:modId xmlns:p14="http://schemas.microsoft.com/office/powerpoint/2010/main" val="213314454"/>
              </p:ext>
            </p:extLst>
          </p:nvPr>
        </p:nvGraphicFramePr>
        <p:xfrm>
          <a:off x="535709" y="1200150"/>
          <a:ext cx="10926618" cy="4718052"/>
        </p:xfrm>
        <a:graphic>
          <a:graphicData uri="http://schemas.openxmlformats.org/drawingml/2006/table">
            <a:tbl>
              <a:tblPr firstRow="1" firstCol="1" bandRow="1">
                <a:tableStyleId>{2D5ABB26-0587-4C30-8999-92F81FD0307C}</a:tableStyleId>
              </a:tblPr>
              <a:tblGrid>
                <a:gridCol w="716018">
                  <a:extLst>
                    <a:ext uri="{9D8B030D-6E8A-4147-A177-3AD203B41FA5}">
                      <a16:colId xmlns:a16="http://schemas.microsoft.com/office/drawing/2014/main" val="2157663595"/>
                    </a:ext>
                  </a:extLst>
                </a:gridCol>
                <a:gridCol w="8900231">
                  <a:extLst>
                    <a:ext uri="{9D8B030D-6E8A-4147-A177-3AD203B41FA5}">
                      <a16:colId xmlns:a16="http://schemas.microsoft.com/office/drawing/2014/main" val="2599398145"/>
                    </a:ext>
                  </a:extLst>
                </a:gridCol>
                <a:gridCol w="1310369">
                  <a:extLst>
                    <a:ext uri="{9D8B030D-6E8A-4147-A177-3AD203B41FA5}">
                      <a16:colId xmlns:a16="http://schemas.microsoft.com/office/drawing/2014/main" val="797847315"/>
                    </a:ext>
                  </a:extLst>
                </a:gridCol>
              </a:tblGrid>
              <a:tr h="512660">
                <a:tc gridSpan="3">
                  <a:txBody>
                    <a:bodyPr/>
                    <a:lstStyle/>
                    <a:p>
                      <a:pPr algn="just">
                        <a:lnSpc>
                          <a:spcPct val="115000"/>
                        </a:lnSpc>
                        <a:spcBef>
                          <a:spcPts val="600"/>
                        </a:spcBef>
                        <a:spcAft>
                          <a:spcPts val="600"/>
                        </a:spcAft>
                      </a:pPr>
                      <a:r>
                        <a:rPr lang="ro-RO" sz="2400" b="1">
                          <a:solidFill>
                            <a:schemeClr val="accent1">
                              <a:lumMod val="50000"/>
                            </a:schemeClr>
                          </a:solidFill>
                          <a:effectLst/>
                        </a:rPr>
                        <a:t>Bunuri imobiliare, inclusiv:</a:t>
                      </a:r>
                      <a:endParaRPr lang="en-US" sz="2400" b="1">
                        <a:solidFill>
                          <a:schemeClr val="accent1">
                            <a:lumMod val="50000"/>
                          </a:schemeClr>
                        </a:solidFill>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just">
                        <a:lnSpc>
                          <a:spcPct val="115000"/>
                        </a:lnSpc>
                        <a:spcBef>
                          <a:spcPts val="600"/>
                        </a:spcBef>
                        <a:spcAft>
                          <a:spcPts val="600"/>
                        </a:spcAft>
                      </a:pPr>
                      <a:r>
                        <a:rPr lang="ro-RO" sz="2000" b="1">
                          <a:solidFill>
                            <a:schemeClr val="accent1">
                              <a:lumMod val="50000"/>
                            </a:schemeClr>
                          </a:solidFill>
                          <a:effectLst/>
                        </a:rPr>
                        <a:t>Bunurile imobiliare, inclusiv:</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just">
                        <a:lnSpc>
                          <a:spcPct val="115000"/>
                        </a:lnSpc>
                        <a:spcBef>
                          <a:spcPts val="600"/>
                        </a:spcBef>
                        <a:spcAft>
                          <a:spcPts val="600"/>
                        </a:spcAft>
                      </a:pP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5443279"/>
                  </a:ext>
                </a:extLst>
              </a:tr>
              <a:tr h="1060024">
                <a:tc>
                  <a:txBody>
                    <a:bodyPr/>
                    <a:lstStyle/>
                    <a:p>
                      <a:pPr algn="ctr">
                        <a:lnSpc>
                          <a:spcPct val="115000"/>
                        </a:lnSpc>
                        <a:spcBef>
                          <a:spcPts val="600"/>
                        </a:spcBef>
                        <a:spcAft>
                          <a:spcPts val="600"/>
                        </a:spcAft>
                      </a:pPr>
                      <a:r>
                        <a:rPr lang="ro-RO" sz="2000" b="1">
                          <a:solidFill>
                            <a:schemeClr val="accent2"/>
                          </a:solidFill>
                          <a:effectLst/>
                        </a:rPr>
                        <a:t>1.</a:t>
                      </a:r>
                      <a:endParaRPr lang="en-US" sz="2000" b="1">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dirty="0">
                          <a:solidFill>
                            <a:schemeClr val="accent2"/>
                          </a:solidFill>
                          <a:effectLst/>
                        </a:rPr>
                        <a:t>cu destinație locativă (apartamente și case de locuit individuale terenuri aferente acestor bunuri)</a:t>
                      </a:r>
                      <a:endParaRPr lang="en-US" sz="2000" b="1" dirty="0">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dirty="0">
                          <a:solidFill>
                            <a:schemeClr val="accent2"/>
                          </a:solidFill>
                          <a:effectLst/>
                        </a:rPr>
                        <a:t>0.35%</a:t>
                      </a:r>
                      <a:endParaRPr lang="en-US" sz="2000" b="1" dirty="0">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2745414"/>
                  </a:ext>
                </a:extLst>
              </a:tr>
              <a:tr h="512660">
                <a:tc>
                  <a:txBody>
                    <a:bodyPr/>
                    <a:lstStyle/>
                    <a:p>
                      <a:pPr algn="ctr">
                        <a:lnSpc>
                          <a:spcPct val="115000"/>
                        </a:lnSpc>
                        <a:spcBef>
                          <a:spcPts val="600"/>
                        </a:spcBef>
                        <a:spcAft>
                          <a:spcPts val="600"/>
                        </a:spcAft>
                      </a:pPr>
                      <a:r>
                        <a:rPr lang="en-US" sz="2000" b="1">
                          <a:solidFill>
                            <a:schemeClr val="accent1">
                              <a:lumMod val="50000"/>
                            </a:schemeClr>
                          </a:solidFill>
                          <a:effectLst/>
                        </a:rPr>
                        <a:t>2.</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a:solidFill>
                            <a:schemeClr val="accent1">
                              <a:lumMod val="50000"/>
                            </a:schemeClr>
                          </a:solidFill>
                          <a:effectLst/>
                        </a:rPr>
                        <a:t>garajele și terenurile pe care acestea sunt amplasate</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dirty="0">
                          <a:solidFill>
                            <a:schemeClr val="accent1">
                              <a:lumMod val="50000"/>
                            </a:schemeClr>
                          </a:solidFill>
                          <a:effectLst/>
                        </a:rPr>
                        <a:t>0.3%</a:t>
                      </a:r>
                      <a:endParaRPr lang="en-US" sz="20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097742"/>
                  </a:ext>
                </a:extLst>
              </a:tr>
              <a:tr h="512660">
                <a:tc>
                  <a:txBody>
                    <a:bodyPr/>
                    <a:lstStyle/>
                    <a:p>
                      <a:pPr algn="ctr">
                        <a:lnSpc>
                          <a:spcPct val="115000"/>
                        </a:lnSpc>
                        <a:spcBef>
                          <a:spcPts val="600"/>
                        </a:spcBef>
                        <a:spcAft>
                          <a:spcPts val="600"/>
                        </a:spcAft>
                      </a:pPr>
                      <a:r>
                        <a:rPr lang="ro-RO" sz="2000" b="1">
                          <a:solidFill>
                            <a:schemeClr val="accent2"/>
                          </a:solidFill>
                          <a:effectLst/>
                        </a:rPr>
                        <a:t>3.</a:t>
                      </a:r>
                      <a:endParaRPr lang="en-US" sz="2000" b="1">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dirty="0">
                          <a:solidFill>
                            <a:schemeClr val="accent2"/>
                          </a:solidFill>
                          <a:effectLst/>
                        </a:rPr>
                        <a:t>loturile întovărășirilor pomicole cu sau fără construcții amplasate pe ele</a:t>
                      </a:r>
                      <a:endParaRPr lang="en-US" sz="2000" b="1" dirty="0">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dirty="0">
                          <a:solidFill>
                            <a:schemeClr val="accent2"/>
                          </a:solidFill>
                          <a:effectLst/>
                        </a:rPr>
                        <a:t>8%</a:t>
                      </a:r>
                      <a:endParaRPr lang="en-US" sz="2000" b="1" dirty="0">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7485899"/>
                  </a:ext>
                </a:extLst>
              </a:tr>
              <a:tr h="512660">
                <a:tc>
                  <a:txBody>
                    <a:bodyPr/>
                    <a:lstStyle/>
                    <a:p>
                      <a:pPr algn="ctr">
                        <a:lnSpc>
                          <a:spcPct val="115000"/>
                        </a:lnSpc>
                        <a:spcBef>
                          <a:spcPts val="600"/>
                        </a:spcBef>
                        <a:spcAft>
                          <a:spcPts val="600"/>
                        </a:spcAft>
                      </a:pPr>
                      <a:r>
                        <a:rPr lang="ro-RO" sz="2000" b="1">
                          <a:solidFill>
                            <a:schemeClr val="accent1">
                              <a:lumMod val="50000"/>
                            </a:schemeClr>
                          </a:solidFill>
                          <a:effectLst/>
                        </a:rPr>
                        <a:t>4.</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a:solidFill>
                            <a:schemeClr val="accent1">
                              <a:lumMod val="50000"/>
                            </a:schemeClr>
                          </a:solidFill>
                          <a:effectLst/>
                        </a:rPr>
                        <a:t>Terenurile agricole cu construcții amplasate pe ele</a:t>
                      </a:r>
                      <a:endParaRPr lang="en-US" sz="2000" b="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dirty="0">
                          <a:solidFill>
                            <a:schemeClr val="accent1">
                              <a:lumMod val="50000"/>
                            </a:schemeClr>
                          </a:solidFill>
                          <a:effectLst/>
                        </a:rPr>
                        <a:t>0.7%</a:t>
                      </a:r>
                      <a:endParaRPr lang="en-US" sz="20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8375846"/>
                  </a:ext>
                </a:extLst>
              </a:tr>
              <a:tr h="1607388">
                <a:tc>
                  <a:txBody>
                    <a:bodyPr/>
                    <a:lstStyle/>
                    <a:p>
                      <a:pPr algn="ctr">
                        <a:lnSpc>
                          <a:spcPct val="115000"/>
                        </a:lnSpc>
                        <a:spcBef>
                          <a:spcPts val="600"/>
                        </a:spcBef>
                        <a:spcAft>
                          <a:spcPts val="600"/>
                        </a:spcAft>
                      </a:pPr>
                      <a:r>
                        <a:rPr lang="ro-RO" sz="2000" b="1">
                          <a:solidFill>
                            <a:schemeClr val="accent2"/>
                          </a:solidFill>
                          <a:effectLst/>
                        </a:rPr>
                        <a:t>5.</a:t>
                      </a:r>
                      <a:endParaRPr lang="en-US" sz="2000" b="1">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Bef>
                          <a:spcPts val="600"/>
                        </a:spcBef>
                        <a:spcAft>
                          <a:spcPts val="600"/>
                        </a:spcAft>
                      </a:pPr>
                      <a:r>
                        <a:rPr lang="ro-RO" sz="2000" b="1">
                          <a:solidFill>
                            <a:schemeClr val="accent2"/>
                          </a:solidFill>
                          <a:effectLst/>
                        </a:rPr>
                        <a:t>Bunurile imobiliare cu altă destinație </a:t>
                      </a:r>
                      <a:r>
                        <a:rPr lang="ro-RO" sz="2000" b="1" err="1">
                          <a:solidFill>
                            <a:schemeClr val="accent2"/>
                          </a:solidFill>
                          <a:effectLst/>
                        </a:rPr>
                        <a:t>decît</a:t>
                      </a:r>
                      <a:r>
                        <a:rPr lang="ro-RO" sz="2000" b="1">
                          <a:solidFill>
                            <a:schemeClr val="accent2"/>
                          </a:solidFill>
                          <a:effectLst/>
                        </a:rPr>
                        <a:t> cea locativă sau agricolă, inclusiv </a:t>
                      </a:r>
                      <a:r>
                        <a:rPr lang="ro-RO" sz="2000" b="1" err="1">
                          <a:solidFill>
                            <a:schemeClr val="accent2"/>
                          </a:solidFill>
                          <a:effectLst/>
                        </a:rPr>
                        <a:t>exceptînd</a:t>
                      </a:r>
                      <a:r>
                        <a:rPr lang="ro-RO" sz="2000" b="1">
                          <a:solidFill>
                            <a:schemeClr val="accent2"/>
                          </a:solidFill>
                          <a:effectLst/>
                        </a:rPr>
                        <a:t> garajele și terenurile pe care acestea sunt amplasate și loturile întovărășirilor pomicole cu sau fără construcții amplasate pe ele. </a:t>
                      </a:r>
                      <a:endParaRPr lang="en-US" sz="2000" b="1">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Bef>
                          <a:spcPts val="600"/>
                        </a:spcBef>
                        <a:spcAft>
                          <a:spcPts val="600"/>
                        </a:spcAft>
                      </a:pPr>
                      <a:r>
                        <a:rPr lang="ro-RO" sz="2000" b="1" dirty="0">
                          <a:solidFill>
                            <a:schemeClr val="accent2"/>
                          </a:solidFill>
                          <a:effectLst/>
                        </a:rPr>
                        <a:t>0.3%</a:t>
                      </a:r>
                      <a:endParaRPr lang="en-US" sz="2000" b="1" dirty="0">
                        <a:solidFill>
                          <a:schemeClr val="accent2"/>
                        </a:solidFill>
                        <a:effectLst/>
                        <a:latin typeface="Times New Roman"/>
                        <a:ea typeface="Times New Roman" panose="02020603050405020304" pitchFamily="18" charset="0"/>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4508752"/>
                  </a:ext>
                </a:extLst>
              </a:tr>
            </a:tbl>
          </a:graphicData>
        </a:graphic>
      </p:graphicFrame>
      <p:pic>
        <p:nvPicPr>
          <p:cNvPr id="4" name="Picture 3">
            <a:extLst>
              <a:ext uri="{FF2B5EF4-FFF2-40B4-BE49-F238E27FC236}">
                <a16:creationId xmlns:a16="http://schemas.microsoft.com/office/drawing/2014/main" id="{9A8404B7-3A05-8687-C70E-E32E239C439D}"/>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5" name="Picture 4">
            <a:extLst>
              <a:ext uri="{FF2B5EF4-FFF2-40B4-BE49-F238E27FC236}">
                <a16:creationId xmlns:a16="http://schemas.microsoft.com/office/drawing/2014/main" id="{C38ABD75-9FCE-EC22-18C4-A795AF73941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25792549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231775"/>
            <a:ext cx="11884025" cy="736600"/>
          </a:xfrm>
        </p:spPr>
        <p:txBody>
          <a:bodyPr anchor="t"/>
          <a:lstStyle/>
          <a:p>
            <a:pPr algn="ctr" eaLnBrk="1" hangingPunct="1"/>
            <a:r>
              <a:rPr lang="en-US" altLang="ro-RO" dirty="0" err="1">
                <a:solidFill>
                  <a:schemeClr val="bg1"/>
                </a:solidFill>
                <a:latin typeface="Arial Black" panose="020B0A04020102020204" pitchFamily="34" charset="0"/>
              </a:rPr>
              <a:t>Taxe</a:t>
            </a:r>
            <a:r>
              <a:rPr lang="en-US" altLang="ro-RO" dirty="0">
                <a:solidFill>
                  <a:schemeClr val="bg1"/>
                </a:solidFill>
                <a:latin typeface="Arial Black" panose="020B0A04020102020204" pitchFamily="34" charset="0"/>
              </a:rPr>
              <a:t> locale 202</a:t>
            </a:r>
            <a:r>
              <a:rPr lang="ru-RU" altLang="ro-RO" dirty="0">
                <a:solidFill>
                  <a:schemeClr val="bg1"/>
                </a:solidFill>
                <a:latin typeface="Arial Black" panose="020B0A04020102020204" pitchFamily="34" charset="0"/>
              </a:rPr>
              <a:t>5</a:t>
            </a:r>
            <a:endParaRPr lang="en-US" altLang="ro-RO" dirty="0">
              <a:solidFill>
                <a:schemeClr val="bg1"/>
              </a:solidFill>
              <a:latin typeface="Arial Black" panose="020B0A04020102020204" pitchFamily="34" charset="0"/>
            </a:endParaRPr>
          </a:p>
        </p:txBody>
      </p:sp>
      <p:graphicFrame>
        <p:nvGraphicFramePr>
          <p:cNvPr id="2" name="Table 1">
            <a:extLst>
              <a:ext uri="{FF2B5EF4-FFF2-40B4-BE49-F238E27FC236}">
                <a16:creationId xmlns:a16="http://schemas.microsoft.com/office/drawing/2014/main" id="{2C42AED7-5A88-FE70-EA65-62469D0E3933}"/>
              </a:ext>
            </a:extLst>
          </p:cNvPr>
          <p:cNvGraphicFramePr>
            <a:graphicFrameLocks noGrp="1"/>
          </p:cNvGraphicFramePr>
          <p:nvPr>
            <p:extLst>
              <p:ext uri="{D42A27DB-BD31-4B8C-83A1-F6EECF244321}">
                <p14:modId xmlns:p14="http://schemas.microsoft.com/office/powerpoint/2010/main" val="2052902328"/>
              </p:ext>
            </p:extLst>
          </p:nvPr>
        </p:nvGraphicFramePr>
        <p:xfrm>
          <a:off x="538075" y="1314450"/>
          <a:ext cx="11367310" cy="3570922"/>
        </p:xfrm>
        <a:graphic>
          <a:graphicData uri="http://schemas.openxmlformats.org/drawingml/2006/table">
            <a:tbl>
              <a:tblPr firstRow="1" bandRow="1">
                <a:tableStyleId>{2D5ABB26-0587-4C30-8999-92F81FD0307C}</a:tableStyleId>
              </a:tblPr>
              <a:tblGrid>
                <a:gridCol w="7368189">
                  <a:extLst>
                    <a:ext uri="{9D8B030D-6E8A-4147-A177-3AD203B41FA5}">
                      <a16:colId xmlns:a16="http://schemas.microsoft.com/office/drawing/2014/main" val="3017730614"/>
                    </a:ext>
                  </a:extLst>
                </a:gridCol>
                <a:gridCol w="3999121">
                  <a:extLst>
                    <a:ext uri="{9D8B030D-6E8A-4147-A177-3AD203B41FA5}">
                      <a16:colId xmlns:a16="http://schemas.microsoft.com/office/drawing/2014/main" val="2818186724"/>
                    </a:ext>
                  </a:extLst>
                </a:gridCol>
              </a:tblGrid>
              <a:tr h="370840">
                <a:tc>
                  <a:txBody>
                    <a:bodyPr/>
                    <a:lstStyle/>
                    <a:p>
                      <a:pPr lvl="0">
                        <a:buNone/>
                      </a:pPr>
                      <a:r>
                        <a:rPr lang="ro-RO" sz="2400" b="1" u="none" strike="noStrike" kern="1200" baseline="0" noProof="0" dirty="0">
                          <a:solidFill>
                            <a:srgbClr val="203864"/>
                          </a:solidFill>
                          <a:latin typeface="+mn-lt"/>
                          <a:ea typeface="+mn-ea"/>
                          <a:cs typeface="+mn-cs"/>
                        </a:rPr>
                        <a:t>Taxa pentru amenajarea teritoriului</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marL="342900" lvl="0" indent="0">
                        <a:buNone/>
                      </a:pPr>
                      <a:r>
                        <a:rPr lang="ro-MD" sz="2400" u="none" strike="noStrike" kern="1200" baseline="0" noProof="0" dirty="0">
                          <a:solidFill>
                            <a:srgbClr val="203864"/>
                          </a:solidFill>
                          <a:latin typeface="+mn-lt"/>
                          <a:ea typeface="+mn-ea"/>
                          <a:cs typeface="+mn-cs"/>
                        </a:rPr>
                        <a:t>300</a:t>
                      </a:r>
                      <a:r>
                        <a:rPr lang="en-US" sz="2400" u="none" strike="noStrike" kern="1200" baseline="0" noProof="0" dirty="0">
                          <a:solidFill>
                            <a:srgbClr val="203864"/>
                          </a:solidFill>
                          <a:latin typeface="+mn-lt"/>
                          <a:ea typeface="+mn-ea"/>
                          <a:cs typeface="+mn-cs"/>
                        </a:rPr>
                        <a:t> lei </a:t>
                      </a:r>
                      <a:r>
                        <a:rPr lang="en-US" sz="2400" u="none" strike="noStrike" kern="1200" baseline="0" noProof="0" dirty="0" err="1">
                          <a:solidFill>
                            <a:srgbClr val="203864"/>
                          </a:solidFill>
                          <a:latin typeface="+mn-lt"/>
                          <a:ea typeface="+mn-ea"/>
                          <a:cs typeface="+mn-cs"/>
                        </a:rPr>
                        <a:t>anual</a:t>
                      </a:r>
                      <a:r>
                        <a:rPr lang="ro-RO" sz="2400" u="none" strike="noStrike" kern="1200" baseline="0" noProof="0" dirty="0">
                          <a:solidFill>
                            <a:srgbClr val="203864"/>
                          </a:solidFill>
                          <a:latin typeface="+mn-lt"/>
                          <a:ea typeface="+mn-ea"/>
                          <a:cs typeface="+mn-cs"/>
                        </a:rPr>
                        <a:t> </a:t>
                      </a:r>
                      <a:r>
                        <a:rPr lang="en-US" sz="2400" u="none" strike="noStrike" kern="1200" baseline="0" noProof="0" dirty="0">
                          <a:solidFill>
                            <a:srgbClr val="203864"/>
                          </a:solidFill>
                          <a:latin typeface="+mn-lt"/>
                          <a:ea typeface="+mn-ea"/>
                          <a:cs typeface="+mn-cs"/>
                        </a:rPr>
                        <a:t>/</a:t>
                      </a:r>
                      <a:r>
                        <a:rPr lang="ro-RO" sz="2400" u="none" strike="noStrike" kern="1200" baseline="0" noProof="0" dirty="0">
                          <a:solidFill>
                            <a:srgbClr val="203864"/>
                          </a:solidFill>
                          <a:latin typeface="+mn-lt"/>
                          <a:ea typeface="+mn-ea"/>
                          <a:cs typeface="+mn-cs"/>
                        </a:rPr>
                        <a:t> </a:t>
                      </a:r>
                      <a:r>
                        <a:rPr lang="en-US" sz="2400" u="none" strike="noStrike" kern="1200" baseline="0" noProof="0" dirty="0">
                          <a:solidFill>
                            <a:srgbClr val="203864"/>
                          </a:solidFill>
                          <a:latin typeface="+mn-lt"/>
                          <a:ea typeface="+mn-ea"/>
                          <a:cs typeface="+mn-cs"/>
                        </a:rPr>
                        <a:t>salariat</a:t>
                      </a:r>
                      <a:endParaRPr lang="en-US" sz="2400" u="none" strike="noStrike" kern="1200" baseline="0" dirty="0">
                        <a:solidFill>
                          <a:srgbClr val="203864"/>
                        </a:solidFill>
                        <a:latin typeface="+mn-lt"/>
                        <a:ea typeface="+mn-ea"/>
                        <a:cs typeface="+mn-cs"/>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3486851613"/>
                  </a:ext>
                </a:extLst>
              </a:tr>
              <a:tr h="370840">
                <a:tc>
                  <a:txBody>
                    <a:bodyPr/>
                    <a:lstStyle/>
                    <a:p>
                      <a:pPr lvl="0">
                        <a:buNone/>
                      </a:pPr>
                      <a:r>
                        <a:rPr lang="ro-RO" sz="2400" b="1" u="none" strike="noStrike" kern="1200" noProof="0" dirty="0">
                          <a:solidFill>
                            <a:srgbClr val="ED7D31"/>
                          </a:solidFill>
                          <a:latin typeface="+mn-lt"/>
                          <a:ea typeface="+mn-ea"/>
                          <a:cs typeface="+mn-cs"/>
                        </a:rPr>
                        <a:t>Taxa pentru salubrizare</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r>
                        <a:rPr lang="ro-MD" sz="2400" u="none" strike="noStrike" kern="1200" dirty="0">
                          <a:solidFill>
                            <a:srgbClr val="ED7D31"/>
                          </a:solidFill>
                          <a:latin typeface="+mn-lt"/>
                          <a:ea typeface="+mn-ea"/>
                          <a:cs typeface="+mn-cs"/>
                        </a:rPr>
                        <a:t>     3</a:t>
                      </a:r>
                      <a:r>
                        <a:rPr lang="en-US" sz="2400" u="none" strike="noStrike" kern="1200" dirty="0">
                          <a:solidFill>
                            <a:srgbClr val="ED7D31"/>
                          </a:solidFill>
                          <a:latin typeface="+mn-lt"/>
                          <a:ea typeface="+mn-ea"/>
                          <a:cs typeface="+mn-cs"/>
                        </a:rPr>
                        <a:t> lei lunar</a:t>
                      </a:r>
                      <a:r>
                        <a:rPr lang="ro-RO" sz="2400" u="none" strike="noStrike" kern="1200" dirty="0">
                          <a:solidFill>
                            <a:srgbClr val="ED7D31"/>
                          </a:solidFill>
                          <a:latin typeface="+mn-lt"/>
                          <a:ea typeface="+mn-ea"/>
                          <a:cs typeface="+mn-cs"/>
                        </a:rPr>
                        <a:t>/ persoană- Înlesniri (discutăm)</a:t>
                      </a:r>
                      <a:endParaRPr lang="en-US" sz="2400" u="none" strike="noStrike" kern="1200" dirty="0">
                        <a:solidFill>
                          <a:srgbClr val="ED7D31"/>
                        </a:solidFill>
                        <a:latin typeface="+mn-lt"/>
                        <a:ea typeface="+mn-ea"/>
                        <a:cs typeface="+mn-cs"/>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2062066245"/>
                  </a:ext>
                </a:extLst>
              </a:tr>
              <a:tr h="370840">
                <a:tc>
                  <a:txBody>
                    <a:bodyPr/>
                    <a:lstStyle/>
                    <a:p>
                      <a:pPr marL="0" lvl="0" algn="l" defTabSz="914400" rtl="0" eaLnBrk="1" latinLnBrk="0" hangingPunct="1">
                        <a:buNone/>
                      </a:pPr>
                      <a:r>
                        <a:rPr lang="ro-RO" sz="2400" b="1" u="none" strike="noStrike" kern="1200" baseline="0" noProof="0" dirty="0">
                          <a:solidFill>
                            <a:srgbClr val="203864"/>
                          </a:solidFill>
                          <a:latin typeface="+mn-lt"/>
                          <a:ea typeface="+mn-ea"/>
                          <a:cs typeface="+mn-cs"/>
                        </a:rPr>
                        <a:t>Taxa pentru amplasarea publicității</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marL="400050" lvl="0" indent="-57150" algn="l" defTabSz="914400" rtl="0" eaLnBrk="1" latinLnBrk="0" hangingPunct="1">
                        <a:buNone/>
                      </a:pPr>
                      <a:r>
                        <a:rPr lang="ro-MD" sz="2400" u="none" strike="noStrike" kern="1200" baseline="0" dirty="0">
                          <a:solidFill>
                            <a:srgbClr val="203864"/>
                          </a:solidFill>
                          <a:latin typeface="+mn-lt"/>
                          <a:ea typeface="+mn-ea"/>
                          <a:cs typeface="+mn-cs"/>
                        </a:rPr>
                        <a:t>500</a:t>
                      </a:r>
                      <a:r>
                        <a:rPr lang="ro-RO" sz="2400" u="none" strike="noStrike" kern="1200" baseline="0" dirty="0">
                          <a:solidFill>
                            <a:srgbClr val="203864"/>
                          </a:solidFill>
                          <a:latin typeface="+mn-lt"/>
                          <a:ea typeface="+mn-ea"/>
                          <a:cs typeface="+mn-cs"/>
                        </a:rPr>
                        <a:t> lei/</a:t>
                      </a:r>
                      <a:r>
                        <a:rPr lang="ro-RO" sz="2400" u="none" strike="noStrike" kern="1200" dirty="0">
                          <a:solidFill>
                            <a:srgbClr val="ED7D31"/>
                          </a:solidFill>
                          <a:latin typeface="+mn-lt"/>
                          <a:ea typeface="+mn-ea"/>
                          <a:cs typeface="+mn-cs"/>
                        </a:rPr>
                        <a:t>m</a:t>
                      </a:r>
                      <a:r>
                        <a:rPr lang="ro-RO" sz="2400" u="none" strike="noStrike" kern="1200" baseline="30000" dirty="0">
                          <a:solidFill>
                            <a:srgbClr val="ED7D31"/>
                          </a:solidFill>
                          <a:latin typeface="+mn-lt"/>
                          <a:ea typeface="+mn-ea"/>
                          <a:cs typeface="+mn-cs"/>
                        </a:rPr>
                        <a:t>2</a:t>
                      </a:r>
                      <a:endParaRPr lang="en-US" sz="2400" u="none" strike="noStrike" kern="1200" baseline="0" dirty="0">
                        <a:solidFill>
                          <a:srgbClr val="203864"/>
                        </a:solidFill>
                        <a:latin typeface="+mn-lt"/>
                        <a:ea typeface="+mn-ea"/>
                        <a:cs typeface="+mn-cs"/>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77582934"/>
                  </a:ext>
                </a:extLst>
              </a:tr>
              <a:tr h="370840">
                <a:tc>
                  <a:txBody>
                    <a:bodyPr/>
                    <a:lstStyle/>
                    <a:p>
                      <a:pPr marL="0" lvl="0" algn="l" defTabSz="914400" rtl="0" eaLnBrk="1" latinLnBrk="0" hangingPunct="1">
                        <a:buNone/>
                      </a:pPr>
                      <a:r>
                        <a:rPr lang="ro-RO" sz="2400" b="1" u="none" strike="noStrike" kern="1200" noProof="0" dirty="0">
                          <a:solidFill>
                            <a:srgbClr val="ED7D31"/>
                          </a:solidFill>
                          <a:latin typeface="+mn-lt"/>
                          <a:ea typeface="+mn-ea"/>
                          <a:cs typeface="+mn-cs"/>
                        </a:rPr>
                        <a:t>Taxa de piață</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algn="l" defTabSz="914400" rtl="0" eaLnBrk="1" latinLnBrk="0" hangingPunct="1">
                        <a:buNone/>
                      </a:pPr>
                      <a:r>
                        <a:rPr lang="ro-RO" sz="2400" u="none" strike="noStrike" kern="1200" dirty="0">
                          <a:solidFill>
                            <a:srgbClr val="ED7D31"/>
                          </a:solidFill>
                          <a:latin typeface="+mn-lt"/>
                          <a:ea typeface="+mn-ea"/>
                          <a:cs typeface="+mn-cs"/>
                        </a:rPr>
                        <a:t>     3 lei anual/ m</a:t>
                      </a:r>
                      <a:r>
                        <a:rPr lang="ro-RO" sz="2400" u="none" strike="noStrike" kern="1200" baseline="30000" dirty="0">
                          <a:solidFill>
                            <a:srgbClr val="ED7D31"/>
                          </a:solidFill>
                          <a:latin typeface="+mn-lt"/>
                          <a:ea typeface="+mn-ea"/>
                          <a:cs typeface="+mn-cs"/>
                        </a:rPr>
                        <a:t>2</a:t>
                      </a:r>
                      <a:endParaRPr lang="en-US" sz="2400" u="none" strike="noStrike" kern="1200" baseline="30000" dirty="0">
                        <a:solidFill>
                          <a:srgbClr val="ED7D31"/>
                        </a:solidFill>
                        <a:latin typeface="+mn-lt"/>
                        <a:ea typeface="+mn-ea"/>
                        <a:cs typeface="+mn-cs"/>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9647098"/>
                  </a:ext>
                </a:extLst>
              </a:tr>
              <a:tr h="370840">
                <a:tc>
                  <a:txBody>
                    <a:bodyPr/>
                    <a:lstStyle/>
                    <a:p>
                      <a:pPr lvl="0">
                        <a:buNone/>
                      </a:pPr>
                      <a:r>
                        <a:rPr lang="ro-RO" sz="2400" b="1" u="none" strike="noStrike" kern="1200" baseline="0" noProof="0" dirty="0">
                          <a:solidFill>
                            <a:srgbClr val="203864"/>
                          </a:solidFill>
                          <a:latin typeface="+mn-lt"/>
                          <a:ea typeface="+mn-ea"/>
                          <a:cs typeface="+mn-cs"/>
                        </a:rPr>
                        <a:t>Taxa de organizare a licitațiilor </a:t>
                      </a:r>
                      <a:r>
                        <a:rPr lang="ro-RO" sz="2400" b="1" u="none" strike="noStrike" kern="1200" baseline="0" noProof="0" dirty="0" err="1">
                          <a:solidFill>
                            <a:srgbClr val="203864"/>
                          </a:solidFill>
                          <a:latin typeface="+mn-lt"/>
                          <a:ea typeface="+mn-ea"/>
                          <a:cs typeface="+mn-cs"/>
                        </a:rPr>
                        <a:t>şi</a:t>
                      </a:r>
                      <a:r>
                        <a:rPr lang="ro-RO" sz="2400" b="1" u="none" strike="noStrike" kern="1200" baseline="0" noProof="0" dirty="0">
                          <a:solidFill>
                            <a:srgbClr val="203864"/>
                          </a:solidFill>
                          <a:latin typeface="+mn-lt"/>
                          <a:ea typeface="+mn-ea"/>
                          <a:cs typeface="+mn-cs"/>
                        </a:rPr>
                        <a:t> loteriilor</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marL="0" lvl="0" indent="342900">
                        <a:buNone/>
                      </a:pPr>
                      <a:r>
                        <a:rPr lang="pt-BR" sz="2400" u="none" strike="noStrike" kern="1200" baseline="0" noProof="0" dirty="0">
                          <a:solidFill>
                            <a:srgbClr val="203864"/>
                          </a:solidFill>
                          <a:latin typeface="+mn-lt"/>
                          <a:ea typeface="+mn-ea"/>
                          <a:cs typeface="+mn-cs"/>
                        </a:rPr>
                        <a:t>0.1 %</a:t>
                      </a:r>
                      <a:endParaRPr lang="en-US" sz="2400" u="none" strike="noStrike" kern="1200" baseline="0" dirty="0">
                        <a:solidFill>
                          <a:srgbClr val="203864"/>
                        </a:solidFill>
                        <a:latin typeface="+mn-lt"/>
                        <a:ea typeface="+mn-ea"/>
                        <a:cs typeface="+mn-cs"/>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4284247173"/>
                  </a:ext>
                </a:extLst>
              </a:tr>
              <a:tr h="919162">
                <a:tc>
                  <a:txBody>
                    <a:bodyPr/>
                    <a:lstStyle/>
                    <a:p>
                      <a:pPr marL="0" marR="0" lvl="0" indent="0" algn="l">
                        <a:lnSpc>
                          <a:spcPct val="100000"/>
                        </a:lnSpc>
                        <a:spcBef>
                          <a:spcPts val="600"/>
                        </a:spcBef>
                        <a:spcAft>
                          <a:spcPts val="600"/>
                        </a:spcAft>
                        <a:buClr>
                          <a:srgbClr val="000000"/>
                        </a:buClr>
                        <a:buNone/>
                      </a:pPr>
                      <a:r>
                        <a:rPr lang="ro-RO" sz="2400" b="1" u="none" strike="noStrike" kern="1200" noProof="0" dirty="0">
                          <a:solidFill>
                            <a:srgbClr val="ED7D31"/>
                          </a:solidFill>
                          <a:latin typeface="+mn-lt"/>
                          <a:ea typeface="+mn-ea"/>
                          <a:cs typeface="+mn-cs"/>
                        </a:rPr>
                        <a:t>Taxa pentru dispozitive publicitare:</a:t>
                      </a:r>
                    </a:p>
                    <a:p>
                      <a:pPr marL="742950" marR="0" lvl="1" indent="-285750" algn="l">
                        <a:lnSpc>
                          <a:spcPct val="100000"/>
                        </a:lnSpc>
                        <a:spcBef>
                          <a:spcPts val="600"/>
                        </a:spcBef>
                        <a:spcAft>
                          <a:spcPts val="0"/>
                        </a:spcAft>
                        <a:buClr>
                          <a:srgbClr val="000000"/>
                        </a:buClr>
                        <a:buFont typeface="Wingdings,Sans-Serif"/>
                        <a:buChar char="Ø"/>
                      </a:pPr>
                      <a:r>
                        <a:rPr lang="ro-RO" sz="2000" u="none" strike="noStrike" kern="1200" noProof="0" dirty="0" err="1">
                          <a:solidFill>
                            <a:srgbClr val="ED7D31"/>
                          </a:solidFill>
                          <a:latin typeface="+mn-lt"/>
                          <a:ea typeface="+mn-ea"/>
                          <a:cs typeface="+mn-cs"/>
                        </a:rPr>
                        <a:t>pînă</a:t>
                      </a:r>
                      <a:r>
                        <a:rPr lang="ro-RO" sz="2000" u="none" strike="noStrike" kern="1200" noProof="0" dirty="0">
                          <a:solidFill>
                            <a:srgbClr val="ED7D31"/>
                          </a:solidFill>
                          <a:latin typeface="+mn-lt"/>
                          <a:ea typeface="+mn-ea"/>
                          <a:cs typeface="+mn-cs"/>
                        </a:rPr>
                        <a:t> la 1 m²</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57200" marR="0" lvl="1" indent="0" algn="l" defTabSz="914400" rtl="0" eaLnBrk="1" fontAlgn="auto" latinLnBrk="0" hangingPunct="1">
                        <a:lnSpc>
                          <a:spcPct val="100000"/>
                        </a:lnSpc>
                        <a:spcBef>
                          <a:spcPts val="600"/>
                        </a:spcBef>
                        <a:spcAft>
                          <a:spcPts val="0"/>
                        </a:spcAft>
                        <a:buClr>
                          <a:srgbClr val="000000"/>
                        </a:buClr>
                        <a:buSzTx/>
                        <a:buFontTx/>
                        <a:buNone/>
                        <a:tabLst/>
                        <a:defRPr/>
                      </a:pPr>
                      <a:endParaRPr lang="en-US" sz="2000" u="none" strike="noStrike" kern="1200" dirty="0">
                        <a:solidFill>
                          <a:srgbClr val="ED7D31"/>
                        </a:solidFill>
                        <a:latin typeface="+mn-lt"/>
                        <a:ea typeface="+mn-ea"/>
                        <a:cs typeface="+mn-cs"/>
                      </a:endParaRPr>
                    </a:p>
                    <a:p>
                      <a:pPr marL="457200" marR="0" lvl="1" indent="0" algn="l" defTabSz="914400" rtl="0" eaLnBrk="1" fontAlgn="auto" latinLnBrk="0" hangingPunct="1">
                        <a:lnSpc>
                          <a:spcPct val="100000"/>
                        </a:lnSpc>
                        <a:spcBef>
                          <a:spcPts val="600"/>
                        </a:spcBef>
                        <a:spcAft>
                          <a:spcPts val="0"/>
                        </a:spcAft>
                        <a:buClr>
                          <a:srgbClr val="000000"/>
                        </a:buClr>
                        <a:buSzTx/>
                        <a:buFontTx/>
                        <a:buNone/>
                        <a:tabLst/>
                        <a:defRPr/>
                      </a:pPr>
                      <a:r>
                        <a:rPr lang="ro-MD" sz="2000" u="none" strike="noStrike" kern="1200" dirty="0">
                          <a:solidFill>
                            <a:srgbClr val="ED7D31"/>
                          </a:solidFill>
                          <a:latin typeface="+mn-lt"/>
                          <a:ea typeface="+mn-ea"/>
                          <a:cs typeface="+mn-cs"/>
                        </a:rPr>
                        <a:t>3</a:t>
                      </a:r>
                      <a:r>
                        <a:rPr lang="en-US" sz="2000" u="none" strike="noStrike" kern="1200" dirty="0">
                          <a:solidFill>
                            <a:srgbClr val="ED7D31"/>
                          </a:solidFill>
                          <a:latin typeface="+mn-lt"/>
                          <a:ea typeface="+mn-ea"/>
                          <a:cs typeface="+mn-cs"/>
                        </a:rPr>
                        <a:t>00 lei</a:t>
                      </a:r>
                    </a:p>
                  </a:txBody>
                  <a:tcPr anchor="b">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282952"/>
                  </a:ext>
                </a:extLst>
              </a:tr>
            </a:tbl>
          </a:graphicData>
        </a:graphic>
      </p:graphicFrame>
      <p:pic>
        <p:nvPicPr>
          <p:cNvPr id="4" name="Picture 3">
            <a:extLst>
              <a:ext uri="{FF2B5EF4-FFF2-40B4-BE49-F238E27FC236}">
                <a16:creationId xmlns:a16="http://schemas.microsoft.com/office/drawing/2014/main" id="{C4EC5472-495A-3C58-F832-67B2D3D11FD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5" name="Picture 4">
            <a:extLst>
              <a:ext uri="{FF2B5EF4-FFF2-40B4-BE49-F238E27FC236}">
                <a16:creationId xmlns:a16="http://schemas.microsoft.com/office/drawing/2014/main" id="{12ACA1A9-100C-D268-D1A9-01F30B8B4B7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26842314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231775"/>
            <a:ext cx="11884025" cy="736600"/>
          </a:xfrm>
        </p:spPr>
        <p:txBody>
          <a:bodyPr anchor="t">
            <a:normAutofit/>
          </a:bodyPr>
          <a:lstStyle/>
          <a:p>
            <a:pPr algn="ctr" eaLnBrk="1" hangingPunct="1"/>
            <a:r>
              <a:rPr lang="en-US" altLang="ro-RO" dirty="0" err="1">
                <a:solidFill>
                  <a:schemeClr val="bg1"/>
                </a:solidFill>
                <a:latin typeface="Arial Black" panose="020B0A04020102020204" pitchFamily="34" charset="0"/>
              </a:rPr>
              <a:t>Taxe</a:t>
            </a:r>
            <a:r>
              <a:rPr lang="en-US" altLang="ro-RO" dirty="0">
                <a:solidFill>
                  <a:schemeClr val="bg1"/>
                </a:solidFill>
                <a:latin typeface="Arial Black" panose="020B0A04020102020204" pitchFamily="34" charset="0"/>
              </a:rPr>
              <a:t> </a:t>
            </a:r>
            <a:r>
              <a:rPr lang="ro-RO" altLang="ro-RO" dirty="0">
                <a:solidFill>
                  <a:schemeClr val="bg1"/>
                </a:solidFill>
                <a:latin typeface="Arial Black" panose="020B0A04020102020204" pitchFamily="34" charset="0"/>
              </a:rPr>
              <a:t>p</a:t>
            </a:r>
            <a:r>
              <a:rPr lang="en-US" altLang="ro-RO" dirty="0" err="1">
                <a:solidFill>
                  <a:schemeClr val="bg1"/>
                </a:solidFill>
                <a:latin typeface="Arial Black" panose="020B0A04020102020204" pitchFamily="34" charset="0"/>
              </a:rPr>
              <a:t>entru</a:t>
            </a:r>
            <a:r>
              <a:rPr lang="en-US" altLang="ro-RO" dirty="0">
                <a:solidFill>
                  <a:schemeClr val="bg1"/>
                </a:solidFill>
                <a:latin typeface="Arial Black" panose="020B0A04020102020204" pitchFamily="34" charset="0"/>
              </a:rPr>
              <a:t> unit</a:t>
            </a:r>
            <a:r>
              <a:rPr lang="ro-RO" altLang="ro-RO" dirty="0" err="1">
                <a:solidFill>
                  <a:schemeClr val="bg1"/>
                </a:solidFill>
                <a:latin typeface="Arial Black" panose="020B0A04020102020204" pitchFamily="34" charset="0"/>
              </a:rPr>
              <a:t>ăț</a:t>
            </a:r>
            <a:r>
              <a:rPr lang="en-US" altLang="ro-RO" dirty="0" err="1">
                <a:solidFill>
                  <a:schemeClr val="bg1"/>
                </a:solidFill>
                <a:latin typeface="Arial Black" panose="020B0A04020102020204" pitchFamily="34" charset="0"/>
              </a:rPr>
              <a:t>i</a:t>
            </a:r>
            <a:r>
              <a:rPr lang="en-US" altLang="ro-RO" dirty="0">
                <a:solidFill>
                  <a:schemeClr val="bg1"/>
                </a:solidFill>
                <a:latin typeface="Arial Black" panose="020B0A04020102020204" pitchFamily="34" charset="0"/>
              </a:rPr>
              <a:t> </a:t>
            </a:r>
            <a:r>
              <a:rPr lang="en-US" altLang="ro-RO" dirty="0" err="1">
                <a:solidFill>
                  <a:schemeClr val="bg1"/>
                </a:solidFill>
                <a:latin typeface="Arial Black" panose="020B0A04020102020204" pitchFamily="34" charset="0"/>
              </a:rPr>
              <a:t>comerciale</a:t>
            </a:r>
            <a:r>
              <a:rPr lang="en-US" altLang="ro-RO" dirty="0">
                <a:solidFill>
                  <a:schemeClr val="bg1"/>
                </a:solidFill>
                <a:latin typeface="Arial Black" panose="020B0A04020102020204" pitchFamily="34" charset="0"/>
              </a:rPr>
              <a:t> 202</a:t>
            </a:r>
            <a:r>
              <a:rPr lang="ru-RU" altLang="ro-RO" dirty="0">
                <a:solidFill>
                  <a:schemeClr val="bg1"/>
                </a:solidFill>
                <a:latin typeface="Arial Black" panose="020B0A04020102020204" pitchFamily="34" charset="0"/>
              </a:rPr>
              <a:t>5</a:t>
            </a:r>
            <a:endParaRPr lang="en-US" altLang="ro-RO" dirty="0">
              <a:solidFill>
                <a:schemeClr val="bg1"/>
              </a:solidFill>
              <a:latin typeface="Arial Black" panose="020B0A04020102020204" pitchFamily="34" charset="0"/>
            </a:endParaRPr>
          </a:p>
        </p:txBody>
      </p:sp>
      <p:sp>
        <p:nvSpPr>
          <p:cNvPr id="4102" name="TextBox 9">
            <a:extLst>
              <a:ext uri="{FF2B5EF4-FFF2-40B4-BE49-F238E27FC236}">
                <a16:creationId xmlns:a16="http://schemas.microsoft.com/office/drawing/2014/main" id="{1ED60CF3-D9BD-360F-9A24-D1A3B675DDE5}"/>
              </a:ext>
            </a:extLst>
          </p:cNvPr>
          <p:cNvSpPr txBox="1">
            <a:spLocks noChangeArrowheads="1"/>
          </p:cNvSpPr>
          <p:nvPr/>
        </p:nvSpPr>
        <p:spPr bwMode="auto">
          <a:xfrm>
            <a:off x="300767" y="1266696"/>
            <a:ext cx="12068686" cy="4678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eaLnBrk="1" hangingPunct="1">
              <a:lnSpc>
                <a:spcPct val="100000"/>
              </a:lnSpc>
              <a:spcBef>
                <a:spcPts val="600"/>
              </a:spcBef>
              <a:spcAft>
                <a:spcPts val="600"/>
              </a:spcAft>
              <a:buNone/>
              <a:tabLst>
                <a:tab pos="7948613" algn="l"/>
              </a:tabLst>
            </a:pPr>
            <a:endParaRPr lang="ro-RO" altLang="ro-RO" sz="1000" dirty="0">
              <a:solidFill>
                <a:srgbClr val="203864"/>
              </a:solidFill>
              <a:ea typeface="Calibri" panose="020F0502020204030204" pitchFamily="34" charset="0"/>
              <a:cs typeface="Times New Roman" panose="02020603050405020304" pitchFamily="18" charset="0"/>
            </a:endParaRPr>
          </a:p>
          <a:p>
            <a:pPr marL="0" indent="0" eaLnBrk="1" hangingPunct="1">
              <a:lnSpc>
                <a:spcPct val="100000"/>
              </a:lnSpc>
              <a:spcBef>
                <a:spcPts val="600"/>
              </a:spcBef>
              <a:spcAft>
                <a:spcPts val="600"/>
              </a:spcAft>
              <a:buNone/>
              <a:tabLst>
                <a:tab pos="7948613" algn="l"/>
              </a:tabLst>
            </a:pPr>
            <a:endParaRPr lang="ro-RO" altLang="ro-RO" sz="2600" dirty="0">
              <a:solidFill>
                <a:srgbClr val="203864"/>
              </a:solidFill>
              <a:ea typeface="Calibri" panose="020F0502020204030204" pitchFamily="34" charset="0"/>
              <a:cs typeface="Times New Roman" panose="02020603050405020304" pitchFamily="18" charset="0"/>
            </a:endParaRPr>
          </a:p>
          <a:p>
            <a:pPr marL="0" indent="0" eaLnBrk="1" hangingPunct="1">
              <a:lnSpc>
                <a:spcPct val="100000"/>
              </a:lnSpc>
              <a:spcBef>
                <a:spcPts val="600"/>
              </a:spcBef>
              <a:spcAft>
                <a:spcPts val="600"/>
              </a:spcAft>
              <a:buNone/>
              <a:tabLst>
                <a:tab pos="7948613" algn="l"/>
              </a:tabLst>
            </a:pPr>
            <a:endParaRPr lang="ro-RO" altLang="ro-RO" sz="2600" dirty="0">
              <a:solidFill>
                <a:srgbClr val="203864"/>
              </a:solidFill>
              <a:ea typeface="Calibri" panose="020F0502020204030204" pitchFamily="34" charset="0"/>
              <a:cs typeface="Times New Roman" panose="02020603050405020304" pitchFamily="18" charset="0"/>
            </a:endParaRPr>
          </a:p>
          <a:p>
            <a:pPr marL="0" indent="0" eaLnBrk="1" hangingPunct="1">
              <a:lnSpc>
                <a:spcPct val="100000"/>
              </a:lnSpc>
              <a:spcBef>
                <a:spcPts val="600"/>
              </a:spcBef>
              <a:spcAft>
                <a:spcPts val="600"/>
              </a:spcAft>
              <a:buNone/>
              <a:tabLst>
                <a:tab pos="7948613" algn="l"/>
              </a:tabLst>
            </a:pPr>
            <a:endParaRPr lang="ro-RO" altLang="ro-RO" sz="2600" dirty="0">
              <a:solidFill>
                <a:srgbClr val="203864"/>
              </a:solidFill>
              <a:ea typeface="Calibri" panose="020F0502020204030204" pitchFamily="34" charset="0"/>
              <a:cs typeface="Times New Roman" panose="02020603050405020304" pitchFamily="18" charset="0"/>
            </a:endParaRPr>
          </a:p>
          <a:p>
            <a:pPr marL="0" indent="0" eaLnBrk="1" hangingPunct="1">
              <a:lnSpc>
                <a:spcPct val="100000"/>
              </a:lnSpc>
              <a:spcBef>
                <a:spcPts val="600"/>
              </a:spcBef>
              <a:spcAft>
                <a:spcPts val="600"/>
              </a:spcAft>
              <a:buNone/>
              <a:tabLst>
                <a:tab pos="7948613" algn="l"/>
              </a:tabLst>
            </a:pPr>
            <a:endParaRPr lang="ro-RO" altLang="ro-RO" sz="2600" dirty="0">
              <a:solidFill>
                <a:srgbClr val="203864"/>
              </a:solidFill>
              <a:ea typeface="Calibri" panose="020F0502020204030204" pitchFamily="34" charset="0"/>
              <a:cs typeface="Times New Roman" panose="02020603050405020304" pitchFamily="18" charset="0"/>
            </a:endParaRPr>
          </a:p>
          <a:p>
            <a:pPr marL="0" indent="0" eaLnBrk="1" hangingPunct="1">
              <a:lnSpc>
                <a:spcPct val="100000"/>
              </a:lnSpc>
              <a:spcBef>
                <a:spcPts val="600"/>
              </a:spcBef>
              <a:spcAft>
                <a:spcPts val="600"/>
              </a:spcAft>
              <a:buNone/>
              <a:tabLst>
                <a:tab pos="7948613" algn="l"/>
              </a:tabLst>
            </a:pPr>
            <a:endParaRPr lang="ro-RO" altLang="ro-RO" sz="2600" dirty="0">
              <a:solidFill>
                <a:srgbClr val="203864"/>
              </a:solidFill>
              <a:ea typeface="Calibri" panose="020F0502020204030204" pitchFamily="34" charset="0"/>
              <a:cs typeface="Times New Roman" panose="02020603050405020304" pitchFamily="18" charset="0"/>
            </a:endParaRPr>
          </a:p>
          <a:p>
            <a:pPr marL="0" indent="0" eaLnBrk="1" hangingPunct="1">
              <a:lnSpc>
                <a:spcPct val="100000"/>
              </a:lnSpc>
              <a:spcBef>
                <a:spcPts val="600"/>
              </a:spcBef>
              <a:spcAft>
                <a:spcPts val="600"/>
              </a:spcAft>
              <a:buNone/>
              <a:tabLst>
                <a:tab pos="7948613" algn="l"/>
              </a:tabLst>
            </a:pPr>
            <a:endParaRPr lang="ro-RO" altLang="ro-RO" sz="2600" dirty="0">
              <a:solidFill>
                <a:srgbClr val="203864"/>
              </a:solidFill>
              <a:ea typeface="Calibri" panose="020F0502020204030204" pitchFamily="34" charset="0"/>
              <a:cs typeface="Times New Roman" panose="02020603050405020304" pitchFamily="18" charset="0"/>
            </a:endParaRPr>
          </a:p>
          <a:p>
            <a:pPr marL="0" indent="0" eaLnBrk="1" hangingPunct="1">
              <a:lnSpc>
                <a:spcPct val="100000"/>
              </a:lnSpc>
              <a:spcBef>
                <a:spcPts val="600"/>
              </a:spcBef>
              <a:spcAft>
                <a:spcPts val="600"/>
              </a:spcAft>
              <a:buNone/>
              <a:tabLst>
                <a:tab pos="7948613" algn="l"/>
              </a:tabLst>
            </a:pPr>
            <a:endParaRPr lang="ro-RO" altLang="ro-RO" sz="2600" dirty="0">
              <a:solidFill>
                <a:srgbClr val="203864"/>
              </a:solidFill>
              <a:ea typeface="Calibri" panose="020F0502020204030204" pitchFamily="34" charset="0"/>
              <a:cs typeface="Times New Roman" panose="02020603050405020304" pitchFamily="18" charset="0"/>
            </a:endParaRPr>
          </a:p>
          <a:p>
            <a:pPr marL="0" indent="0" eaLnBrk="1" hangingPunct="1">
              <a:lnSpc>
                <a:spcPct val="100000"/>
              </a:lnSpc>
              <a:spcBef>
                <a:spcPts val="600"/>
              </a:spcBef>
              <a:spcAft>
                <a:spcPts val="600"/>
              </a:spcAft>
              <a:buNone/>
              <a:tabLst>
                <a:tab pos="7948613" algn="l"/>
              </a:tabLst>
            </a:pPr>
            <a:endParaRPr lang="ro-RO" altLang="ro-RO" sz="2600" dirty="0">
              <a:solidFill>
                <a:srgbClr val="203864"/>
              </a:solidFill>
              <a:ea typeface="Calibri" panose="020F0502020204030204"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id="{A72BA0E3-525D-34A3-753F-1C305A37700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4" name="Picture 3">
            <a:extLst>
              <a:ext uri="{FF2B5EF4-FFF2-40B4-BE49-F238E27FC236}">
                <a16:creationId xmlns:a16="http://schemas.microsoft.com/office/drawing/2014/main" id="{497AAD90-6324-6C6C-56D9-909D0B64067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graphicFrame>
        <p:nvGraphicFramePr>
          <p:cNvPr id="7" name="Tabel 6">
            <a:extLst>
              <a:ext uri="{FF2B5EF4-FFF2-40B4-BE49-F238E27FC236}">
                <a16:creationId xmlns:a16="http://schemas.microsoft.com/office/drawing/2014/main" id="{B0ACBD9B-96D7-3F6F-00CC-4437DF3CE136}"/>
              </a:ext>
            </a:extLst>
          </p:cNvPr>
          <p:cNvGraphicFramePr>
            <a:graphicFrameLocks noGrp="1"/>
          </p:cNvGraphicFramePr>
          <p:nvPr>
            <p:extLst>
              <p:ext uri="{D42A27DB-BD31-4B8C-83A1-F6EECF244321}">
                <p14:modId xmlns:p14="http://schemas.microsoft.com/office/powerpoint/2010/main" val="313787665"/>
              </p:ext>
            </p:extLst>
          </p:nvPr>
        </p:nvGraphicFramePr>
        <p:xfrm>
          <a:off x="1308971" y="1314451"/>
          <a:ext cx="7246306" cy="5065933"/>
        </p:xfrm>
        <a:graphic>
          <a:graphicData uri="http://schemas.openxmlformats.org/drawingml/2006/table">
            <a:tbl>
              <a:tblPr firstRow="1" firstCol="1" bandRow="1">
                <a:tableStyleId>{5C22544A-7EE6-4342-B048-85BDC9FD1C3A}</a:tableStyleId>
              </a:tblPr>
              <a:tblGrid>
                <a:gridCol w="4399867">
                  <a:extLst>
                    <a:ext uri="{9D8B030D-6E8A-4147-A177-3AD203B41FA5}">
                      <a16:colId xmlns:a16="http://schemas.microsoft.com/office/drawing/2014/main" val="1976431231"/>
                    </a:ext>
                  </a:extLst>
                </a:gridCol>
                <a:gridCol w="2119690">
                  <a:extLst>
                    <a:ext uri="{9D8B030D-6E8A-4147-A177-3AD203B41FA5}">
                      <a16:colId xmlns:a16="http://schemas.microsoft.com/office/drawing/2014/main" val="2586539454"/>
                    </a:ext>
                  </a:extLst>
                </a:gridCol>
                <a:gridCol w="726749">
                  <a:extLst>
                    <a:ext uri="{9D8B030D-6E8A-4147-A177-3AD203B41FA5}">
                      <a16:colId xmlns:a16="http://schemas.microsoft.com/office/drawing/2014/main" val="178693820"/>
                    </a:ext>
                  </a:extLst>
                </a:gridCol>
              </a:tblGrid>
              <a:tr h="348172">
                <a:tc gridSpan="3">
                  <a:txBody>
                    <a:bodyPr/>
                    <a:lstStyle/>
                    <a:p>
                      <a:pPr algn="ctr"/>
                      <a:r>
                        <a:rPr lang="en-US" sz="1400" dirty="0">
                          <a:effectLst/>
                        </a:rPr>
                        <a:t>   </a:t>
                      </a:r>
                      <a:endParaRPr lang="ro-MD" sz="1400" dirty="0">
                        <a:effectLst/>
                      </a:endParaRPr>
                    </a:p>
                    <a:p>
                      <a:pPr algn="ctr"/>
                      <a:r>
                        <a:rPr lang="en-US" sz="1400" dirty="0">
                          <a:effectLst/>
                        </a:rPr>
                        <a:t>              </a:t>
                      </a:r>
                      <a:r>
                        <a:rPr lang="en-US" sz="1400" dirty="0" err="1">
                          <a:effectLst/>
                        </a:rPr>
                        <a:t>Unităţile</a:t>
                      </a:r>
                      <a:r>
                        <a:rPr lang="en-US" sz="1400" dirty="0">
                          <a:effectLst/>
                        </a:rPr>
                        <a:t> de </a:t>
                      </a:r>
                      <a:r>
                        <a:rPr lang="en-US" sz="1400" dirty="0" err="1">
                          <a:effectLst/>
                        </a:rPr>
                        <a:t>comerţ</a:t>
                      </a:r>
                      <a:r>
                        <a:rPr lang="en-US" sz="1400" dirty="0">
                          <a:effectLst/>
                        </a:rPr>
                        <a:t> cu </a:t>
                      </a:r>
                      <a:r>
                        <a:rPr lang="en-US" sz="1400" dirty="0" err="1">
                          <a:effectLst/>
                        </a:rPr>
                        <a:t>amănuntul</a:t>
                      </a:r>
                      <a:r>
                        <a:rPr lang="en-US" sz="1400" dirty="0">
                          <a:effectLst/>
                        </a:rPr>
                        <a:t> ( conform HG nr. 931 din 08.12.2011)</a:t>
                      </a:r>
                      <a:endParaRPr lang="ro-MD" sz="1400" dirty="0">
                        <a:effectLst/>
                        <a:latin typeface="Times New Roman" panose="02020603050405020304" pitchFamily="18" charset="0"/>
                        <a:ea typeface="Times New Roman" panose="02020603050405020304" pitchFamily="18" charset="0"/>
                      </a:endParaRPr>
                    </a:p>
                  </a:txBody>
                  <a:tcPr marL="58032" marR="58032" marT="0" marB="0"/>
                </a:tc>
                <a:tc hMerge="1">
                  <a:txBody>
                    <a:bodyPr/>
                    <a:lstStyle/>
                    <a:p>
                      <a:endParaRPr lang="ro-MD"/>
                    </a:p>
                  </a:txBody>
                  <a:tcPr/>
                </a:tc>
                <a:tc hMerge="1">
                  <a:txBody>
                    <a:bodyPr/>
                    <a:lstStyle/>
                    <a:p>
                      <a:endParaRPr lang="ro-MD"/>
                    </a:p>
                  </a:txBody>
                  <a:tcPr/>
                </a:tc>
                <a:extLst>
                  <a:ext uri="{0D108BD9-81ED-4DB2-BD59-A6C34878D82A}">
                    <a16:rowId xmlns:a16="http://schemas.microsoft.com/office/drawing/2014/main" val="3022790886"/>
                  </a:ext>
                </a:extLst>
              </a:tr>
              <a:tr h="710246">
                <a:tc>
                  <a:txBody>
                    <a:bodyPr/>
                    <a:lstStyle/>
                    <a:p>
                      <a:r>
                        <a:rPr lang="en-US" sz="1200" dirty="0">
                          <a:effectLst/>
                        </a:rPr>
                        <a:t>1.Magazine</a:t>
                      </a:r>
                      <a:endParaRPr lang="ro-MD" sz="1200" dirty="0">
                        <a:effectLst/>
                      </a:endParaRPr>
                    </a:p>
                    <a:p>
                      <a:r>
                        <a:rPr lang="en-US" sz="1200" dirty="0">
                          <a:effectLst/>
                        </a:rPr>
                        <a:t>a) </a:t>
                      </a:r>
                      <a:r>
                        <a:rPr lang="en-US" sz="1200" dirty="0" err="1">
                          <a:effectLst/>
                        </a:rPr>
                        <a:t>mixte</a:t>
                      </a:r>
                      <a:r>
                        <a:rPr lang="en-US" sz="1200" dirty="0">
                          <a:effectLst/>
                        </a:rPr>
                        <a:t> care </a:t>
                      </a:r>
                      <a:r>
                        <a:rPr lang="en-US" sz="1200" dirty="0" err="1">
                          <a:effectLst/>
                        </a:rPr>
                        <a:t>comercializează</a:t>
                      </a:r>
                      <a:r>
                        <a:rPr lang="en-US" sz="1200" dirty="0">
                          <a:effectLst/>
                        </a:rPr>
                        <a:t> </a:t>
                      </a:r>
                      <a:r>
                        <a:rPr lang="en-US" sz="1200" dirty="0" err="1">
                          <a:effectLst/>
                        </a:rPr>
                        <a:t>și</a:t>
                      </a:r>
                      <a:r>
                        <a:rPr lang="en-US" sz="1200" dirty="0">
                          <a:effectLst/>
                        </a:rPr>
                        <a:t> </a:t>
                      </a:r>
                      <a:r>
                        <a:rPr lang="en-US" sz="1200" dirty="0" err="1">
                          <a:effectLst/>
                        </a:rPr>
                        <a:t>mărfuri</a:t>
                      </a:r>
                      <a:r>
                        <a:rPr lang="en-US" sz="1200" dirty="0">
                          <a:effectLst/>
                        </a:rPr>
                        <a:t> de </a:t>
                      </a:r>
                      <a:r>
                        <a:rPr lang="en-US" sz="1200" dirty="0" err="1">
                          <a:effectLst/>
                        </a:rPr>
                        <a:t>construcție</a:t>
                      </a:r>
                      <a:r>
                        <a:rPr lang="en-US" sz="1200" dirty="0">
                          <a:effectLst/>
                        </a:rPr>
                        <a:t>, </a:t>
                      </a:r>
                      <a:r>
                        <a:rPr lang="en-US" sz="1200" dirty="0" err="1">
                          <a:effectLst/>
                        </a:rPr>
                        <a:t>mobilă</a:t>
                      </a:r>
                      <a:r>
                        <a:rPr lang="en-US" sz="1200" dirty="0">
                          <a:effectLst/>
                        </a:rPr>
                        <a:t>, </a:t>
                      </a:r>
                      <a:r>
                        <a:rPr lang="en-US" sz="1200" dirty="0" err="1">
                          <a:effectLst/>
                        </a:rPr>
                        <a:t>tehnică</a:t>
                      </a:r>
                      <a:r>
                        <a:rPr lang="en-US" sz="1200" dirty="0">
                          <a:effectLst/>
                        </a:rPr>
                        <a:t> </a:t>
                      </a:r>
                      <a:r>
                        <a:rPr lang="en-US" sz="1200" dirty="0" err="1">
                          <a:effectLst/>
                        </a:rPr>
                        <a:t>sanitară</a:t>
                      </a:r>
                      <a:endParaRPr lang="ro-MD" sz="1200" dirty="0">
                        <a:effectLst/>
                      </a:endParaRPr>
                    </a:p>
                    <a:p>
                      <a:r>
                        <a:rPr lang="en-US" sz="1200" dirty="0">
                          <a:effectLst/>
                        </a:rPr>
                        <a:t>          - cu </a:t>
                      </a:r>
                      <a:r>
                        <a:rPr lang="en-US" sz="1200" dirty="0" err="1">
                          <a:effectLst/>
                        </a:rPr>
                        <a:t>suprafața</a:t>
                      </a:r>
                      <a:r>
                        <a:rPr lang="en-US" sz="1200" dirty="0">
                          <a:effectLst/>
                        </a:rPr>
                        <a:t> </a:t>
                      </a:r>
                      <a:r>
                        <a:rPr lang="en-US" sz="1200" dirty="0" err="1">
                          <a:effectLst/>
                        </a:rPr>
                        <a:t>pînă</a:t>
                      </a:r>
                      <a:r>
                        <a:rPr lang="en-US" sz="1200" dirty="0">
                          <a:effectLst/>
                        </a:rPr>
                        <a:t> la 50 </a:t>
                      </a:r>
                      <a:r>
                        <a:rPr lang="en-US" sz="1200" dirty="0" err="1">
                          <a:effectLst/>
                        </a:rPr>
                        <a:t>m.p</a:t>
                      </a:r>
                      <a:r>
                        <a:rPr lang="en-US" sz="1200" dirty="0">
                          <a:effectLst/>
                        </a:rPr>
                        <a:t>  </a:t>
                      </a:r>
                      <a:endParaRPr lang="ro-MD" sz="1200" dirty="0">
                        <a:effectLst/>
                        <a:latin typeface="Times New Roman" panose="02020603050405020304" pitchFamily="18" charset="0"/>
                        <a:ea typeface="Times New Roman" panose="02020603050405020304" pitchFamily="18" charset="0"/>
                      </a:endParaRPr>
                    </a:p>
                  </a:txBody>
                  <a:tcPr marL="58032" marR="58032" marT="0" marB="0"/>
                </a:tc>
                <a:tc>
                  <a:txBody>
                    <a:bodyPr/>
                    <a:lstStyle/>
                    <a:p>
                      <a:r>
                        <a:rPr lang="ro-RO" sz="1200" dirty="0">
                          <a:effectLst/>
                        </a:rPr>
                        <a:t>8000</a:t>
                      </a:r>
                      <a:endParaRPr lang="ro-MD" sz="1200" dirty="0">
                        <a:effectLst/>
                        <a:latin typeface="Times New Roman" panose="02020603050405020304" pitchFamily="18" charset="0"/>
                        <a:ea typeface="Times New Roman" panose="02020603050405020304" pitchFamily="18" charset="0"/>
                      </a:endParaRPr>
                    </a:p>
                  </a:txBody>
                  <a:tcPr marL="58032" marR="58032" marT="0" marB="0" anchor="ctr"/>
                </a:tc>
                <a:tc>
                  <a:txBody>
                    <a:bodyPr/>
                    <a:lstStyle/>
                    <a:p>
                      <a:r>
                        <a:rPr lang="ro-MD" sz="1000">
                          <a:effectLst/>
                        </a:rPr>
                        <a:t> </a:t>
                      </a:r>
                      <a:endParaRPr lang="ro-MD" sz="10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3396056506"/>
                  </a:ext>
                </a:extLst>
              </a:tr>
              <a:tr h="174086">
                <a:tc>
                  <a:txBody>
                    <a:bodyPr/>
                    <a:lstStyle/>
                    <a:p>
                      <a:r>
                        <a:rPr lang="en-US" sz="1200">
                          <a:effectLst/>
                        </a:rPr>
                        <a:t>          - cu suprafața &gt; 50 m.p.        </a:t>
                      </a:r>
                      <a:endParaRPr lang="ro-MD" sz="1200">
                        <a:effectLst/>
                        <a:latin typeface="Times New Roman" panose="02020603050405020304" pitchFamily="18" charset="0"/>
                        <a:ea typeface="Times New Roman" panose="02020603050405020304" pitchFamily="18" charset="0"/>
                      </a:endParaRPr>
                    </a:p>
                  </a:txBody>
                  <a:tcPr marL="58032" marR="58032" marT="0" marB="0"/>
                </a:tc>
                <a:tc>
                  <a:txBody>
                    <a:bodyPr/>
                    <a:lstStyle/>
                    <a:p>
                      <a:r>
                        <a:rPr lang="ro-RO" sz="1200" dirty="0">
                          <a:effectLst/>
                        </a:rPr>
                        <a:t>13000</a:t>
                      </a:r>
                      <a:endParaRPr lang="ro-MD" sz="1200" dirty="0">
                        <a:effectLst/>
                        <a:latin typeface="Times New Roman" panose="02020603050405020304" pitchFamily="18" charset="0"/>
                        <a:ea typeface="Times New Roman" panose="02020603050405020304" pitchFamily="18" charset="0"/>
                      </a:endParaRPr>
                    </a:p>
                  </a:txBody>
                  <a:tcPr marL="58032" marR="58032" marT="0" marB="0" anchor="ctr"/>
                </a:tc>
                <a:tc>
                  <a:txBody>
                    <a:bodyPr/>
                    <a:lstStyle/>
                    <a:p>
                      <a:r>
                        <a:rPr lang="ro-MD" sz="1000">
                          <a:effectLst/>
                        </a:rPr>
                        <a:t> </a:t>
                      </a:r>
                      <a:endParaRPr lang="ro-MD" sz="10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3521181641"/>
                  </a:ext>
                </a:extLst>
              </a:tr>
              <a:tr h="174086">
                <a:tc>
                  <a:txBody>
                    <a:bodyPr/>
                    <a:lstStyle/>
                    <a:p>
                      <a:r>
                        <a:rPr lang="ru-RU" sz="1200" dirty="0">
                          <a:effectLst/>
                          <a:highlight>
                            <a:srgbClr val="FFFF00"/>
                          </a:highlight>
                        </a:rPr>
                        <a:t> </a:t>
                      </a:r>
                      <a:endParaRPr lang="ro-MD" sz="1200" dirty="0">
                        <a:effectLst/>
                        <a:highlight>
                          <a:srgbClr val="FFFF00"/>
                        </a:highlight>
                        <a:latin typeface="Times New Roman" panose="02020603050405020304" pitchFamily="18" charset="0"/>
                        <a:ea typeface="Times New Roman" panose="02020603050405020304" pitchFamily="18" charset="0"/>
                      </a:endParaRPr>
                    </a:p>
                  </a:txBody>
                  <a:tcPr marL="58032" marR="58032" marT="0" marB="0"/>
                </a:tc>
                <a:tc>
                  <a:txBody>
                    <a:bodyPr/>
                    <a:lstStyle/>
                    <a:p>
                      <a:r>
                        <a:rPr lang="ro-RO" sz="1200" dirty="0">
                          <a:effectLst/>
                          <a:highlight>
                            <a:srgbClr val="FFFF00"/>
                          </a:highlight>
                        </a:rPr>
                        <a:t> </a:t>
                      </a:r>
                      <a:endParaRPr lang="ro-MD" sz="1200" dirty="0">
                        <a:effectLst/>
                        <a:highlight>
                          <a:srgbClr val="FFFF00"/>
                        </a:highlight>
                        <a:latin typeface="Times New Roman" panose="02020603050405020304" pitchFamily="18" charset="0"/>
                        <a:ea typeface="Times New Roman" panose="02020603050405020304" pitchFamily="18" charset="0"/>
                      </a:endParaRPr>
                    </a:p>
                  </a:txBody>
                  <a:tcPr marL="58032" marR="58032" marT="0" marB="0" anchor="ctr"/>
                </a:tc>
                <a:tc>
                  <a:txBody>
                    <a:bodyPr/>
                    <a:lstStyle/>
                    <a:p>
                      <a:r>
                        <a:rPr lang="ro-MD" sz="1000" dirty="0">
                          <a:effectLst/>
                          <a:highlight>
                            <a:srgbClr val="FFFF00"/>
                          </a:highlight>
                        </a:rPr>
                        <a:t> </a:t>
                      </a:r>
                      <a:endParaRPr lang="ro-MD" sz="1000" dirty="0">
                        <a:effectLst/>
                        <a:highlight>
                          <a:srgbClr val="FFFF00"/>
                        </a:highligh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1874411281"/>
                  </a:ext>
                </a:extLst>
              </a:tr>
              <a:tr h="348172">
                <a:tc>
                  <a:txBody>
                    <a:bodyPr/>
                    <a:lstStyle/>
                    <a:p>
                      <a:r>
                        <a:rPr lang="en-US" sz="1200">
                          <a:effectLst/>
                        </a:rPr>
                        <a:t>b) magazine-depozite </a:t>
                      </a:r>
                      <a:endParaRPr lang="ro-MD" sz="1200">
                        <a:effectLst/>
                      </a:endParaRPr>
                    </a:p>
                    <a:p>
                      <a:r>
                        <a:rPr lang="en-US" sz="1200">
                          <a:effectLst/>
                        </a:rPr>
                        <a:t>         - cu suprafața pînă la 50 m.p </a:t>
                      </a:r>
                      <a:endParaRPr lang="ro-MD" sz="1200">
                        <a:effectLst/>
                        <a:latin typeface="Times New Roman" panose="02020603050405020304" pitchFamily="18" charset="0"/>
                        <a:ea typeface="Times New Roman" panose="02020603050405020304" pitchFamily="18" charset="0"/>
                      </a:endParaRPr>
                    </a:p>
                  </a:txBody>
                  <a:tcPr marL="58032" marR="58032" marT="0" marB="0"/>
                </a:tc>
                <a:tc>
                  <a:txBody>
                    <a:bodyPr/>
                    <a:lstStyle/>
                    <a:p>
                      <a:r>
                        <a:rPr lang="ro-RO" sz="1200" dirty="0">
                          <a:effectLst/>
                        </a:rPr>
                        <a:t>8000</a:t>
                      </a:r>
                      <a:endParaRPr lang="ro-MD" sz="1200" dirty="0">
                        <a:effectLst/>
                        <a:latin typeface="Times New Roman" panose="02020603050405020304" pitchFamily="18" charset="0"/>
                        <a:ea typeface="Times New Roman" panose="02020603050405020304" pitchFamily="18" charset="0"/>
                      </a:endParaRPr>
                    </a:p>
                  </a:txBody>
                  <a:tcPr marL="58032" marR="58032" marT="0" marB="0" anchor="ctr"/>
                </a:tc>
                <a:tc>
                  <a:txBody>
                    <a:bodyPr/>
                    <a:lstStyle/>
                    <a:p>
                      <a:r>
                        <a:rPr lang="ro-MD" sz="1000" dirty="0">
                          <a:effectLst/>
                        </a:rPr>
                        <a:t> </a:t>
                      </a:r>
                      <a:endParaRPr lang="ro-MD" sz="1000" dirty="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642873721"/>
                  </a:ext>
                </a:extLst>
              </a:tr>
              <a:tr h="174086">
                <a:tc>
                  <a:txBody>
                    <a:bodyPr/>
                    <a:lstStyle/>
                    <a:p>
                      <a:r>
                        <a:rPr lang="ru-RU" sz="1200">
                          <a:effectLst/>
                        </a:rPr>
                        <a:t>          - cu suprafața &gt;50 m.p.        </a:t>
                      </a:r>
                      <a:endParaRPr lang="ro-MD" sz="1200">
                        <a:effectLst/>
                        <a:latin typeface="Times New Roman" panose="02020603050405020304" pitchFamily="18" charset="0"/>
                        <a:ea typeface="Times New Roman" panose="02020603050405020304" pitchFamily="18" charset="0"/>
                      </a:endParaRPr>
                    </a:p>
                  </a:txBody>
                  <a:tcPr marL="58032" marR="58032" marT="0" marB="0"/>
                </a:tc>
                <a:tc>
                  <a:txBody>
                    <a:bodyPr/>
                    <a:lstStyle/>
                    <a:p>
                      <a:r>
                        <a:rPr lang="ro-RO" sz="1200">
                          <a:effectLst/>
                        </a:rPr>
                        <a:t>13000</a:t>
                      </a:r>
                      <a:endParaRPr lang="ro-MD" sz="1200">
                        <a:effectLst/>
                        <a:latin typeface="Times New Roman" panose="02020603050405020304" pitchFamily="18" charset="0"/>
                        <a:ea typeface="Times New Roman" panose="02020603050405020304" pitchFamily="18" charset="0"/>
                      </a:endParaRPr>
                    </a:p>
                  </a:txBody>
                  <a:tcPr marL="58032" marR="58032" marT="0" marB="0" anchor="ctr"/>
                </a:tc>
                <a:tc>
                  <a:txBody>
                    <a:bodyPr/>
                    <a:lstStyle/>
                    <a:p>
                      <a:r>
                        <a:rPr lang="ro-MD" sz="1000">
                          <a:effectLst/>
                        </a:rPr>
                        <a:t> </a:t>
                      </a:r>
                      <a:endParaRPr lang="ro-MD" sz="10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32300409"/>
                  </a:ext>
                </a:extLst>
              </a:tr>
              <a:tr h="696344">
                <a:tc>
                  <a:txBody>
                    <a:bodyPr/>
                    <a:lstStyle/>
                    <a:p>
                      <a:r>
                        <a:rPr lang="en-US" sz="1200">
                          <a:effectLst/>
                        </a:rPr>
                        <a:t>c) alte magazine care nu se regăsesc în p.1 lit a) și b) </a:t>
                      </a:r>
                      <a:endParaRPr lang="ro-MD" sz="1200">
                        <a:effectLst/>
                      </a:endParaRPr>
                    </a:p>
                    <a:p>
                      <a:r>
                        <a:rPr lang="en-US" sz="1200">
                          <a:effectLst/>
                        </a:rPr>
                        <a:t>(care comercializează produse alimentare, băuturi alcoolice, țigări, mărfuri industrial etc.) </a:t>
                      </a:r>
                      <a:endParaRPr lang="ro-MD" sz="1200">
                        <a:effectLst/>
                      </a:endParaRPr>
                    </a:p>
                    <a:p>
                      <a:r>
                        <a:rPr lang="en-US" sz="1200">
                          <a:effectLst/>
                        </a:rPr>
                        <a:t>         - cu suprafaţa pînă la 50 m.p </a:t>
                      </a:r>
                      <a:endParaRPr lang="ro-MD" sz="1200">
                        <a:effectLst/>
                        <a:latin typeface="Times New Roman" panose="02020603050405020304" pitchFamily="18" charset="0"/>
                        <a:ea typeface="Times New Roman" panose="02020603050405020304" pitchFamily="18" charset="0"/>
                      </a:endParaRPr>
                    </a:p>
                  </a:txBody>
                  <a:tcPr marL="58032" marR="58032" marT="0" marB="0"/>
                </a:tc>
                <a:tc>
                  <a:txBody>
                    <a:bodyPr/>
                    <a:lstStyle/>
                    <a:p>
                      <a:r>
                        <a:rPr lang="ro-RO" sz="1200" dirty="0">
                          <a:effectLst/>
                        </a:rPr>
                        <a:t>8000</a:t>
                      </a:r>
                      <a:endParaRPr lang="ro-MD" sz="1200" dirty="0">
                        <a:effectLst/>
                        <a:latin typeface="Times New Roman" panose="02020603050405020304" pitchFamily="18" charset="0"/>
                        <a:ea typeface="Times New Roman" panose="02020603050405020304" pitchFamily="18" charset="0"/>
                      </a:endParaRPr>
                    </a:p>
                  </a:txBody>
                  <a:tcPr marL="58032" marR="58032" marT="0" marB="0" anchor="ctr"/>
                </a:tc>
                <a:tc>
                  <a:txBody>
                    <a:bodyPr/>
                    <a:lstStyle/>
                    <a:p>
                      <a:r>
                        <a:rPr lang="ro-MD" sz="1000">
                          <a:effectLst/>
                        </a:rPr>
                        <a:t> </a:t>
                      </a:r>
                      <a:endParaRPr lang="ro-MD" sz="10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2399779899"/>
                  </a:ext>
                </a:extLst>
              </a:tr>
              <a:tr h="348172">
                <a:tc>
                  <a:txBody>
                    <a:bodyPr/>
                    <a:lstStyle/>
                    <a:p>
                      <a:r>
                        <a:rPr lang="en-US" sz="1200">
                          <a:effectLst/>
                        </a:rPr>
                        <a:t>         - cu suprafaţa </a:t>
                      </a:r>
                      <a:r>
                        <a:rPr lang="ro-RO" sz="1200">
                          <a:effectLst/>
                        </a:rPr>
                        <a:t>&gt;</a:t>
                      </a:r>
                      <a:r>
                        <a:rPr lang="en-US" sz="1200">
                          <a:effectLst/>
                        </a:rPr>
                        <a:t> 50 m.p </a:t>
                      </a:r>
                      <a:endParaRPr lang="ro-MD" sz="1200">
                        <a:effectLst/>
                      </a:endParaRPr>
                    </a:p>
                    <a:p>
                      <a:r>
                        <a:rPr lang="ru-RU" sz="1200">
                          <a:effectLst/>
                        </a:rPr>
                        <a:t> </a:t>
                      </a:r>
                      <a:endParaRPr lang="ro-MD" sz="1200">
                        <a:effectLst/>
                        <a:latin typeface="Times New Roman" panose="02020603050405020304" pitchFamily="18" charset="0"/>
                        <a:ea typeface="Times New Roman" panose="02020603050405020304" pitchFamily="18" charset="0"/>
                      </a:endParaRPr>
                    </a:p>
                  </a:txBody>
                  <a:tcPr marL="58032" marR="58032" marT="0" marB="0"/>
                </a:tc>
                <a:tc>
                  <a:txBody>
                    <a:bodyPr/>
                    <a:lstStyle/>
                    <a:p>
                      <a:r>
                        <a:rPr lang="ro-RO" sz="1200">
                          <a:effectLst/>
                        </a:rPr>
                        <a:t>13000</a:t>
                      </a:r>
                      <a:endParaRPr lang="ro-MD" sz="1200">
                        <a:effectLst/>
                        <a:latin typeface="Times New Roman" panose="02020603050405020304" pitchFamily="18" charset="0"/>
                        <a:ea typeface="Times New Roman" panose="02020603050405020304" pitchFamily="18" charset="0"/>
                      </a:endParaRPr>
                    </a:p>
                  </a:txBody>
                  <a:tcPr marL="58032" marR="58032" marT="0" marB="0" anchor="ctr"/>
                </a:tc>
                <a:tc>
                  <a:txBody>
                    <a:bodyPr/>
                    <a:lstStyle/>
                    <a:p>
                      <a:r>
                        <a:rPr lang="ro-MD" sz="1000">
                          <a:effectLst/>
                        </a:rPr>
                        <a:t> </a:t>
                      </a:r>
                      <a:endParaRPr lang="ro-MD" sz="10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1932918999"/>
                  </a:ext>
                </a:extLst>
              </a:tr>
              <a:tr h="522258">
                <a:tc>
                  <a:txBody>
                    <a:bodyPr/>
                    <a:lstStyle/>
                    <a:p>
                      <a:r>
                        <a:rPr lang="en-US" sz="1200">
                          <a:effectLst/>
                        </a:rPr>
                        <a:t>2. Chioșcuri, gherete de comerializare a băuturilor alcoolice și produse din tutun</a:t>
                      </a:r>
                      <a:endParaRPr lang="ro-MD" sz="1200">
                        <a:effectLst/>
                      </a:endParaRPr>
                    </a:p>
                    <a:p>
                      <a:r>
                        <a:rPr lang="en-US" sz="1200">
                          <a:effectLst/>
                        </a:rPr>
                        <a:t> </a:t>
                      </a:r>
                      <a:r>
                        <a:rPr lang="ru-RU" sz="1200">
                          <a:effectLst/>
                        </a:rPr>
                        <a:t>- Pînă la 5 m.p</a:t>
                      </a:r>
                      <a:endParaRPr lang="ro-MD" sz="1200">
                        <a:effectLst/>
                        <a:latin typeface="Times New Roman" panose="02020603050405020304" pitchFamily="18" charset="0"/>
                        <a:ea typeface="Times New Roman" panose="02020603050405020304" pitchFamily="18" charset="0"/>
                      </a:endParaRPr>
                    </a:p>
                  </a:txBody>
                  <a:tcPr marL="58032" marR="58032" marT="0" marB="0"/>
                </a:tc>
                <a:tc>
                  <a:txBody>
                    <a:bodyPr/>
                    <a:lstStyle/>
                    <a:p>
                      <a:r>
                        <a:rPr lang="ro-RO" sz="1200">
                          <a:effectLst/>
                        </a:rPr>
                        <a:t>8000</a:t>
                      </a:r>
                      <a:endParaRPr lang="ro-MD" sz="1200">
                        <a:effectLst/>
                        <a:latin typeface="Times New Roman" panose="02020603050405020304" pitchFamily="18" charset="0"/>
                        <a:ea typeface="Times New Roman" panose="02020603050405020304" pitchFamily="18" charset="0"/>
                      </a:endParaRPr>
                    </a:p>
                  </a:txBody>
                  <a:tcPr marL="58032" marR="58032" marT="0" marB="0" anchor="ctr"/>
                </a:tc>
                <a:tc>
                  <a:txBody>
                    <a:bodyPr/>
                    <a:lstStyle/>
                    <a:p>
                      <a:r>
                        <a:rPr lang="ro-MD" sz="1000" dirty="0">
                          <a:effectLst/>
                        </a:rPr>
                        <a:t> </a:t>
                      </a:r>
                      <a:endParaRPr lang="ro-MD" sz="1000" dirty="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2232680726"/>
                  </a:ext>
                </a:extLst>
              </a:tr>
              <a:tr h="348172">
                <a:tc>
                  <a:txBody>
                    <a:bodyPr/>
                    <a:lstStyle/>
                    <a:p>
                      <a:r>
                        <a:rPr lang="en-US" sz="1200">
                          <a:effectLst/>
                        </a:rPr>
                        <a:t>- de la 5,5m.p şi mai mult </a:t>
                      </a:r>
                      <a:endParaRPr lang="ro-MD" sz="1200">
                        <a:effectLst/>
                      </a:endParaRPr>
                    </a:p>
                    <a:p>
                      <a:r>
                        <a:rPr lang="en-US" sz="1200">
                          <a:effectLst/>
                        </a:rPr>
                        <a:t> </a:t>
                      </a:r>
                      <a:endParaRPr lang="ro-MD" sz="1200">
                        <a:effectLst/>
                        <a:latin typeface="Times New Roman" panose="02020603050405020304" pitchFamily="18" charset="0"/>
                        <a:ea typeface="Times New Roman" panose="02020603050405020304" pitchFamily="18" charset="0"/>
                      </a:endParaRPr>
                    </a:p>
                  </a:txBody>
                  <a:tcPr marL="58032" marR="58032" marT="0" marB="0"/>
                </a:tc>
                <a:tc>
                  <a:txBody>
                    <a:bodyPr/>
                    <a:lstStyle/>
                    <a:p>
                      <a:r>
                        <a:rPr lang="ro-RO" sz="1200">
                          <a:effectLst/>
                        </a:rPr>
                        <a:t>13000</a:t>
                      </a:r>
                      <a:endParaRPr lang="ro-MD" sz="1200">
                        <a:effectLst/>
                        <a:latin typeface="Times New Roman" panose="02020603050405020304" pitchFamily="18" charset="0"/>
                        <a:ea typeface="Times New Roman" panose="02020603050405020304" pitchFamily="18" charset="0"/>
                      </a:endParaRPr>
                    </a:p>
                  </a:txBody>
                  <a:tcPr marL="58032" marR="58032" marT="0" marB="0" anchor="ctr"/>
                </a:tc>
                <a:tc>
                  <a:txBody>
                    <a:bodyPr/>
                    <a:lstStyle/>
                    <a:p>
                      <a:r>
                        <a:rPr lang="ro-MD" sz="1000">
                          <a:effectLst/>
                        </a:rPr>
                        <a:t> </a:t>
                      </a:r>
                      <a:endParaRPr lang="ro-MD" sz="10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2766805099"/>
                  </a:ext>
                </a:extLst>
              </a:tr>
              <a:tr h="432095">
                <a:tc>
                  <a:txBody>
                    <a:bodyPr/>
                    <a:lstStyle/>
                    <a:p>
                      <a:r>
                        <a:rPr lang="ru-RU" sz="1200">
                          <a:effectLst/>
                        </a:rPr>
                        <a:t>3.Stații PECO:</a:t>
                      </a:r>
                      <a:endParaRPr lang="ro-MD" sz="1200">
                        <a:effectLst/>
                      </a:endParaRPr>
                    </a:p>
                    <a:p>
                      <a:r>
                        <a:rPr lang="ru-RU" sz="1200">
                          <a:effectLst/>
                        </a:rPr>
                        <a:t> </a:t>
                      </a:r>
                      <a:endParaRPr lang="ro-MD" sz="1200">
                        <a:effectLst/>
                        <a:latin typeface="Times New Roman" panose="02020603050405020304" pitchFamily="18" charset="0"/>
                        <a:ea typeface="Times New Roman" panose="02020603050405020304" pitchFamily="18" charset="0"/>
                      </a:endParaRPr>
                    </a:p>
                  </a:txBody>
                  <a:tcPr marL="58032" marR="58032" marT="0" marB="0"/>
                </a:tc>
                <a:tc>
                  <a:txBody>
                    <a:bodyPr/>
                    <a:lstStyle/>
                    <a:p>
                      <a:r>
                        <a:rPr lang="en-US" sz="1200">
                          <a:effectLst/>
                        </a:rPr>
                        <a:t>35000  pentru fiecare pompă de distribuire</a:t>
                      </a:r>
                      <a:endParaRPr lang="ro-MD" sz="1200">
                        <a:effectLst/>
                        <a:latin typeface="Times New Roman" panose="02020603050405020304" pitchFamily="18" charset="0"/>
                        <a:ea typeface="Times New Roman" panose="02020603050405020304" pitchFamily="18" charset="0"/>
                      </a:endParaRPr>
                    </a:p>
                  </a:txBody>
                  <a:tcPr marL="58032" marR="58032" marT="0" marB="0" anchor="ctr"/>
                </a:tc>
                <a:tc>
                  <a:txBody>
                    <a:bodyPr/>
                    <a:lstStyle/>
                    <a:p>
                      <a:r>
                        <a:rPr lang="ro-MD" sz="1000">
                          <a:effectLst/>
                        </a:rPr>
                        <a:t> </a:t>
                      </a:r>
                      <a:endParaRPr lang="ro-MD" sz="10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3425606805"/>
                  </a:ext>
                </a:extLst>
              </a:tr>
              <a:tr h="348172">
                <a:tc>
                  <a:txBody>
                    <a:bodyPr/>
                    <a:lstStyle/>
                    <a:p>
                      <a:r>
                        <a:rPr lang="en-US" sz="1200">
                          <a:effectLst/>
                        </a:rPr>
                        <a:t>4. Farmacii </a:t>
                      </a:r>
                      <a:endParaRPr lang="ro-MD" sz="1200">
                        <a:effectLst/>
                      </a:endParaRPr>
                    </a:p>
                    <a:p>
                      <a:r>
                        <a:rPr lang="en-US" sz="1200">
                          <a:effectLst/>
                        </a:rPr>
                        <a:t>- cu suprafaţa pînă la 100 m.p.</a:t>
                      </a:r>
                      <a:endParaRPr lang="ro-MD" sz="1200">
                        <a:effectLst/>
                        <a:latin typeface="Times New Roman" panose="02020603050405020304" pitchFamily="18" charset="0"/>
                        <a:ea typeface="Times New Roman" panose="02020603050405020304" pitchFamily="18" charset="0"/>
                      </a:endParaRPr>
                    </a:p>
                  </a:txBody>
                  <a:tcPr marL="58032" marR="58032" marT="0" marB="0"/>
                </a:tc>
                <a:tc>
                  <a:txBody>
                    <a:bodyPr/>
                    <a:lstStyle/>
                    <a:p>
                      <a:r>
                        <a:rPr lang="ro-RO" sz="1200">
                          <a:effectLst/>
                        </a:rPr>
                        <a:t>10000</a:t>
                      </a:r>
                      <a:endParaRPr lang="ro-MD" sz="1200">
                        <a:effectLst/>
                        <a:latin typeface="Times New Roman" panose="02020603050405020304" pitchFamily="18" charset="0"/>
                        <a:ea typeface="Times New Roman" panose="02020603050405020304" pitchFamily="18" charset="0"/>
                      </a:endParaRPr>
                    </a:p>
                  </a:txBody>
                  <a:tcPr marL="58032" marR="58032" marT="0" marB="0" anchor="ctr"/>
                </a:tc>
                <a:tc>
                  <a:txBody>
                    <a:bodyPr/>
                    <a:lstStyle/>
                    <a:p>
                      <a:r>
                        <a:rPr lang="ro-MD" sz="1000" dirty="0">
                          <a:effectLst/>
                        </a:rPr>
                        <a:t> </a:t>
                      </a:r>
                      <a:endParaRPr lang="ro-MD" sz="1000" dirty="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893195141"/>
                  </a:ext>
                </a:extLst>
              </a:tr>
              <a:tr h="183758">
                <a:tc>
                  <a:txBody>
                    <a:bodyPr/>
                    <a:lstStyle/>
                    <a:p>
                      <a:r>
                        <a:rPr lang="en-US" sz="1200">
                          <a:effectLst/>
                        </a:rPr>
                        <a:t>- cu suprafaţa 101m.p. şi mai mult</a:t>
                      </a:r>
                      <a:endParaRPr lang="ro-MD" sz="1200">
                        <a:effectLst/>
                        <a:latin typeface="Times New Roman" panose="02020603050405020304" pitchFamily="18" charset="0"/>
                        <a:ea typeface="Times New Roman" panose="02020603050405020304" pitchFamily="18" charset="0"/>
                      </a:endParaRPr>
                    </a:p>
                  </a:txBody>
                  <a:tcPr marL="58032" marR="58032" marT="0" marB="0"/>
                </a:tc>
                <a:tc>
                  <a:txBody>
                    <a:bodyPr/>
                    <a:lstStyle/>
                    <a:p>
                      <a:r>
                        <a:rPr lang="ro-RO" sz="1200" dirty="0">
                          <a:effectLst/>
                        </a:rPr>
                        <a:t>15000</a:t>
                      </a:r>
                      <a:endParaRPr lang="ro-MD" sz="1200" dirty="0">
                        <a:effectLst/>
                        <a:latin typeface="Times New Roman" panose="02020603050405020304" pitchFamily="18" charset="0"/>
                        <a:ea typeface="Times New Roman" panose="02020603050405020304" pitchFamily="18" charset="0"/>
                      </a:endParaRPr>
                    </a:p>
                  </a:txBody>
                  <a:tcPr marL="58032" marR="58032" marT="0" marB="0" anchor="ctr"/>
                </a:tc>
                <a:tc>
                  <a:txBody>
                    <a:bodyPr/>
                    <a:lstStyle/>
                    <a:p>
                      <a:r>
                        <a:rPr lang="ro-MD" sz="1000" dirty="0">
                          <a:effectLst/>
                        </a:rPr>
                        <a:t> </a:t>
                      </a:r>
                      <a:endParaRPr lang="ro-MD" sz="1000" dirty="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3637781054"/>
                  </a:ext>
                </a:extLst>
              </a:tr>
            </a:tbl>
          </a:graphicData>
        </a:graphic>
      </p:graphicFrame>
    </p:spTree>
    <p:extLst>
      <p:ext uri="{BB962C8B-B14F-4D97-AF65-F5344CB8AC3E}">
        <p14:creationId xmlns:p14="http://schemas.microsoft.com/office/powerpoint/2010/main" val="22420654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ubstituent conținut 4">
            <a:extLst>
              <a:ext uri="{FF2B5EF4-FFF2-40B4-BE49-F238E27FC236}">
                <a16:creationId xmlns:a16="http://schemas.microsoft.com/office/drawing/2014/main" id="{1DB9794E-ADA4-8070-0210-403A28A73B6B}"/>
              </a:ext>
            </a:extLst>
          </p:cNvPr>
          <p:cNvGraphicFramePr>
            <a:graphicFrameLocks noGrp="1"/>
          </p:cNvGraphicFramePr>
          <p:nvPr>
            <p:ph idx="1"/>
            <p:extLst>
              <p:ext uri="{D42A27DB-BD31-4B8C-83A1-F6EECF244321}">
                <p14:modId xmlns:p14="http://schemas.microsoft.com/office/powerpoint/2010/main" val="2766844043"/>
              </p:ext>
            </p:extLst>
          </p:nvPr>
        </p:nvGraphicFramePr>
        <p:xfrm>
          <a:off x="2775873" y="1761564"/>
          <a:ext cx="7263738" cy="4845257"/>
        </p:xfrm>
        <a:graphic>
          <a:graphicData uri="http://schemas.openxmlformats.org/drawingml/2006/table">
            <a:tbl>
              <a:tblPr firstRow="1" firstCol="1" bandRow="1">
                <a:tableStyleId>{5C22544A-7EE6-4342-B048-85BDC9FD1C3A}</a:tableStyleId>
              </a:tblPr>
              <a:tblGrid>
                <a:gridCol w="1519454">
                  <a:extLst>
                    <a:ext uri="{9D8B030D-6E8A-4147-A177-3AD203B41FA5}">
                      <a16:colId xmlns:a16="http://schemas.microsoft.com/office/drawing/2014/main" val="2941718231"/>
                    </a:ext>
                  </a:extLst>
                </a:gridCol>
                <a:gridCol w="4334241">
                  <a:extLst>
                    <a:ext uri="{9D8B030D-6E8A-4147-A177-3AD203B41FA5}">
                      <a16:colId xmlns:a16="http://schemas.microsoft.com/office/drawing/2014/main" val="2089882843"/>
                    </a:ext>
                  </a:extLst>
                </a:gridCol>
                <a:gridCol w="1410043">
                  <a:extLst>
                    <a:ext uri="{9D8B030D-6E8A-4147-A177-3AD203B41FA5}">
                      <a16:colId xmlns:a16="http://schemas.microsoft.com/office/drawing/2014/main" val="3295850288"/>
                    </a:ext>
                  </a:extLst>
                </a:gridCol>
              </a:tblGrid>
              <a:tr h="266667">
                <a:tc gridSpan="3">
                  <a:txBody>
                    <a:bodyPr/>
                    <a:lstStyle/>
                    <a:p>
                      <a:r>
                        <a:rPr lang="en-US" sz="900">
                          <a:effectLst/>
                        </a:rPr>
                        <a:t>                  Unităţi de alimentaţie publică (conform HG nr. 1209 din 08.11.2007)</a:t>
                      </a:r>
                      <a:endParaRPr lang="ro-MD" sz="900">
                        <a:effectLst/>
                      </a:endParaRPr>
                    </a:p>
                    <a:p>
                      <a:r>
                        <a:rPr lang="en-US" sz="900">
                          <a:effectLst/>
                        </a:rPr>
                        <a:t> </a:t>
                      </a:r>
                      <a:endParaRPr lang="ro-MD" sz="900">
                        <a:effectLst/>
                        <a:latin typeface="Times New Roman" panose="02020603050405020304" pitchFamily="18" charset="0"/>
                        <a:ea typeface="Times New Roman" panose="02020603050405020304" pitchFamily="18" charset="0"/>
                      </a:endParaRPr>
                    </a:p>
                  </a:txBody>
                  <a:tcPr marL="49719" marR="49719" marT="0" marB="0" anchor="ctr"/>
                </a:tc>
                <a:tc hMerge="1">
                  <a:txBody>
                    <a:bodyPr/>
                    <a:lstStyle/>
                    <a:p>
                      <a:endParaRPr lang="ro-MD"/>
                    </a:p>
                  </a:txBody>
                  <a:tcPr/>
                </a:tc>
                <a:tc hMerge="1">
                  <a:txBody>
                    <a:bodyPr/>
                    <a:lstStyle/>
                    <a:p>
                      <a:endParaRPr lang="ro-MD"/>
                    </a:p>
                  </a:txBody>
                  <a:tcPr/>
                </a:tc>
                <a:extLst>
                  <a:ext uri="{0D108BD9-81ED-4DB2-BD59-A6C34878D82A}">
                    <a16:rowId xmlns:a16="http://schemas.microsoft.com/office/drawing/2014/main" val="1229955192"/>
                  </a:ext>
                </a:extLst>
              </a:tr>
              <a:tr h="296297">
                <a:tc rowSpan="3">
                  <a:txBody>
                    <a:bodyPr/>
                    <a:lstStyle/>
                    <a:p>
                      <a:r>
                        <a:rPr lang="en-US" sz="900">
                          <a:effectLst/>
                        </a:rPr>
                        <a:t> </a:t>
                      </a:r>
                      <a:endParaRPr lang="ro-MD" sz="90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en-US" sz="1000">
                          <a:effectLst/>
                        </a:rPr>
                        <a:t>Cafenele, café baruri, baruri, bufetur, discobaruri:</a:t>
                      </a:r>
                      <a:endParaRPr lang="ro-MD" sz="1000">
                        <a:effectLst/>
                      </a:endParaRPr>
                    </a:p>
                    <a:p>
                      <a:r>
                        <a:rPr lang="en-US" sz="1000">
                          <a:effectLst/>
                        </a:rPr>
                        <a:t>      - cu suprafața pînă la 50 m.p. </a:t>
                      </a:r>
                      <a:endParaRPr lang="ro-MD" sz="100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ro-RO" sz="1000">
                          <a:effectLst/>
                        </a:rPr>
                        <a:t>8700</a:t>
                      </a:r>
                      <a:endParaRPr lang="ro-MD" sz="1000">
                        <a:effectLst/>
                        <a:latin typeface="Times New Roman" panose="02020603050405020304" pitchFamily="18" charset="0"/>
                        <a:ea typeface="Times New Roman" panose="02020603050405020304" pitchFamily="18" charset="0"/>
                      </a:endParaRPr>
                    </a:p>
                  </a:txBody>
                  <a:tcPr marL="49719" marR="49719" marT="0" marB="0" anchor="ctr"/>
                </a:tc>
                <a:extLst>
                  <a:ext uri="{0D108BD9-81ED-4DB2-BD59-A6C34878D82A}">
                    <a16:rowId xmlns:a16="http://schemas.microsoft.com/office/drawing/2014/main" val="3947666185"/>
                  </a:ext>
                </a:extLst>
              </a:tr>
              <a:tr h="148148">
                <a:tc vMerge="1">
                  <a:txBody>
                    <a:bodyPr/>
                    <a:lstStyle/>
                    <a:p>
                      <a:endParaRPr lang="ro-MD"/>
                    </a:p>
                  </a:txBody>
                  <a:tcPr/>
                </a:tc>
                <a:tc>
                  <a:txBody>
                    <a:bodyPr/>
                    <a:lstStyle/>
                    <a:p>
                      <a:r>
                        <a:rPr lang="en-US" sz="1000">
                          <a:effectLst/>
                        </a:rPr>
                        <a:t>      - cu suprafaţa </a:t>
                      </a:r>
                      <a:r>
                        <a:rPr lang="ro-RO" sz="1000">
                          <a:effectLst/>
                        </a:rPr>
                        <a:t>&gt;</a:t>
                      </a:r>
                      <a:r>
                        <a:rPr lang="en-US" sz="1000">
                          <a:effectLst/>
                        </a:rPr>
                        <a:t> 50 m.p </a:t>
                      </a:r>
                      <a:endParaRPr lang="ro-MD" sz="2000"/>
                    </a:p>
                  </a:txBody>
                  <a:tcPr marL="49719" marR="49719" marT="0" marB="0"/>
                </a:tc>
                <a:tc>
                  <a:txBody>
                    <a:bodyPr/>
                    <a:lstStyle/>
                    <a:p>
                      <a:r>
                        <a:rPr lang="ro-RO" sz="1000">
                          <a:effectLst/>
                        </a:rPr>
                        <a:t>17300</a:t>
                      </a:r>
                      <a:endParaRPr lang="ro-MD" sz="100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3167200887"/>
                  </a:ext>
                </a:extLst>
              </a:tr>
              <a:tr h="148148">
                <a:tc vMerge="1">
                  <a:txBody>
                    <a:bodyPr/>
                    <a:lstStyle/>
                    <a:p>
                      <a:endParaRPr lang="ro-MD"/>
                    </a:p>
                  </a:txBody>
                  <a:tcPr/>
                </a:tc>
                <a:tc>
                  <a:txBody>
                    <a:bodyPr/>
                    <a:lstStyle/>
                    <a:p>
                      <a:r>
                        <a:rPr lang="ru-RU" sz="1000">
                          <a:effectLst/>
                        </a:rPr>
                        <a:t> </a:t>
                      </a:r>
                      <a:endParaRPr lang="ro-MD" sz="2000"/>
                    </a:p>
                  </a:txBody>
                  <a:tcPr marL="49719" marR="49719" marT="0" marB="0"/>
                </a:tc>
                <a:tc>
                  <a:txBody>
                    <a:bodyPr/>
                    <a:lstStyle/>
                    <a:p>
                      <a:r>
                        <a:rPr lang="ro-RO" sz="1000">
                          <a:effectLst/>
                        </a:rPr>
                        <a:t> </a:t>
                      </a:r>
                      <a:endParaRPr lang="ro-MD" sz="100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2619160833"/>
                  </a:ext>
                </a:extLst>
              </a:tr>
              <a:tr h="296297">
                <a:tc rowSpan="2">
                  <a:txBody>
                    <a:bodyPr/>
                    <a:lstStyle/>
                    <a:p>
                      <a:r>
                        <a:rPr lang="ru-RU" sz="900">
                          <a:effectLst/>
                        </a:rPr>
                        <a:t> </a:t>
                      </a:r>
                      <a:endParaRPr lang="ro-MD" sz="90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en-US" sz="1000">
                          <a:effectLst/>
                        </a:rPr>
                        <a:t>Restaurante, săli pentru festivități </a:t>
                      </a:r>
                      <a:endParaRPr lang="ro-MD" sz="1000">
                        <a:effectLst/>
                      </a:endParaRPr>
                    </a:p>
                    <a:p>
                      <a:pPr marL="342900" lvl="0" indent="-342900">
                        <a:buFont typeface="Times New Roman" panose="02020603050405020304" pitchFamily="18" charset="0"/>
                        <a:buChar char="-"/>
                      </a:pPr>
                      <a:r>
                        <a:rPr lang="en-US" sz="1000">
                          <a:effectLst/>
                        </a:rPr>
                        <a:t>cu suprafaţa pînă la 100m.p.</a:t>
                      </a:r>
                      <a:endParaRPr lang="ro-MD" sz="100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ro-RO" sz="1000">
                          <a:effectLst/>
                        </a:rPr>
                        <a:t>15000</a:t>
                      </a:r>
                      <a:endParaRPr lang="ro-MD" sz="100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2371793968"/>
                  </a:ext>
                </a:extLst>
              </a:tr>
              <a:tr h="296297">
                <a:tc vMerge="1">
                  <a:txBody>
                    <a:bodyPr/>
                    <a:lstStyle/>
                    <a:p>
                      <a:endParaRPr lang="ro-MD"/>
                    </a:p>
                  </a:txBody>
                  <a:tcPr/>
                </a:tc>
                <a:tc>
                  <a:txBody>
                    <a:bodyPr/>
                    <a:lstStyle/>
                    <a:p>
                      <a:pPr marL="342900" lvl="0" indent="-342900">
                        <a:buFont typeface="Times New Roman" panose="02020603050405020304" pitchFamily="18" charset="0"/>
                        <a:buChar char="-"/>
                      </a:pPr>
                      <a:r>
                        <a:rPr lang="en-US" sz="1000" dirty="0">
                          <a:effectLst/>
                        </a:rPr>
                        <a:t>cu </a:t>
                      </a:r>
                      <a:r>
                        <a:rPr lang="en-US" sz="1000" dirty="0" err="1">
                          <a:effectLst/>
                        </a:rPr>
                        <a:t>suprafaţa</a:t>
                      </a:r>
                      <a:r>
                        <a:rPr lang="en-US" sz="1000" dirty="0">
                          <a:effectLst/>
                        </a:rPr>
                        <a:t> 101 </a:t>
                      </a:r>
                      <a:r>
                        <a:rPr lang="en-US" sz="1000" dirty="0" err="1">
                          <a:effectLst/>
                        </a:rPr>
                        <a:t>m.p.</a:t>
                      </a:r>
                      <a:r>
                        <a:rPr lang="en-US" sz="1000" dirty="0">
                          <a:effectLst/>
                        </a:rPr>
                        <a:t> </a:t>
                      </a:r>
                      <a:r>
                        <a:rPr lang="en-US" sz="1000" dirty="0" err="1">
                          <a:effectLst/>
                        </a:rPr>
                        <a:t>şi</a:t>
                      </a:r>
                      <a:r>
                        <a:rPr lang="en-US" sz="1000" dirty="0">
                          <a:effectLst/>
                        </a:rPr>
                        <a:t> </a:t>
                      </a:r>
                      <a:r>
                        <a:rPr lang="en-US" sz="1000" dirty="0" err="1">
                          <a:effectLst/>
                        </a:rPr>
                        <a:t>mai</a:t>
                      </a:r>
                      <a:r>
                        <a:rPr lang="en-US" sz="1000" dirty="0">
                          <a:effectLst/>
                        </a:rPr>
                        <a:t> </a:t>
                      </a:r>
                      <a:r>
                        <a:rPr lang="en-US" sz="1000" dirty="0" err="1">
                          <a:effectLst/>
                        </a:rPr>
                        <a:t>mult</a:t>
                      </a:r>
                      <a:endParaRPr lang="ro-MD" sz="1000" dirty="0">
                        <a:effectLst/>
                      </a:endParaRPr>
                    </a:p>
                    <a:p>
                      <a:r>
                        <a:rPr lang="en-US" sz="1000" dirty="0">
                          <a:effectLst/>
                        </a:rPr>
                        <a:t> </a:t>
                      </a:r>
                      <a:endParaRPr lang="ro-MD" sz="2000" dirty="0"/>
                    </a:p>
                  </a:txBody>
                  <a:tcPr marL="49719" marR="49719" marT="0" marB="0"/>
                </a:tc>
                <a:tc>
                  <a:txBody>
                    <a:bodyPr/>
                    <a:lstStyle/>
                    <a:p>
                      <a:r>
                        <a:rPr lang="ro-RO" sz="1000">
                          <a:effectLst/>
                        </a:rPr>
                        <a:t>20000</a:t>
                      </a:r>
                      <a:endParaRPr lang="ro-MD" sz="100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1370329321"/>
                  </a:ext>
                </a:extLst>
              </a:tr>
              <a:tr h="592593">
                <a:tc gridSpan="3">
                  <a:txBody>
                    <a:bodyPr/>
                    <a:lstStyle/>
                    <a:p>
                      <a:r>
                        <a:rPr lang="ru-RU" sz="1000" dirty="0">
                          <a:effectLst/>
                        </a:rPr>
                        <a:t>                             </a:t>
                      </a:r>
                      <a:endParaRPr lang="ro-MD" sz="1000" dirty="0">
                        <a:effectLst/>
                      </a:endParaRPr>
                    </a:p>
                    <a:p>
                      <a:r>
                        <a:rPr lang="ru-RU" sz="1000" dirty="0">
                          <a:effectLst/>
                        </a:rPr>
                        <a:t> </a:t>
                      </a:r>
                      <a:endParaRPr lang="ro-MD" sz="1000" dirty="0">
                        <a:effectLst/>
                      </a:endParaRPr>
                    </a:p>
                    <a:p>
                      <a:r>
                        <a:rPr lang="ru-RU" sz="1000" dirty="0">
                          <a:effectLst/>
                        </a:rPr>
                        <a:t>  </a:t>
                      </a:r>
                      <a:r>
                        <a:rPr lang="ru-RU" sz="1000" dirty="0" err="1">
                          <a:effectLst/>
                        </a:rPr>
                        <a:t>Unităţi</a:t>
                      </a:r>
                      <a:r>
                        <a:rPr lang="ru-RU" sz="1000" dirty="0">
                          <a:effectLst/>
                        </a:rPr>
                        <a:t> </a:t>
                      </a:r>
                      <a:r>
                        <a:rPr lang="ru-RU" sz="1000" dirty="0" err="1">
                          <a:effectLst/>
                        </a:rPr>
                        <a:t>de</a:t>
                      </a:r>
                      <a:r>
                        <a:rPr lang="ru-RU" sz="1000" dirty="0">
                          <a:effectLst/>
                        </a:rPr>
                        <a:t> </a:t>
                      </a:r>
                      <a:r>
                        <a:rPr lang="ru-RU" sz="1000" dirty="0" err="1">
                          <a:effectLst/>
                        </a:rPr>
                        <a:t>prestări</a:t>
                      </a:r>
                      <a:r>
                        <a:rPr lang="ru-RU" sz="1000" dirty="0">
                          <a:effectLst/>
                        </a:rPr>
                        <a:t> </a:t>
                      </a:r>
                      <a:r>
                        <a:rPr lang="ru-RU" sz="1000" dirty="0" err="1">
                          <a:effectLst/>
                        </a:rPr>
                        <a:t>servicii</a:t>
                      </a:r>
                      <a:endParaRPr lang="ro-MD" sz="1000" dirty="0">
                        <a:effectLst/>
                      </a:endParaRPr>
                    </a:p>
                    <a:p>
                      <a:r>
                        <a:rPr lang="ru-RU" sz="1000" dirty="0">
                          <a:effectLst/>
                        </a:rPr>
                        <a:t> </a:t>
                      </a:r>
                      <a:endParaRPr lang="ro-MD" sz="1000" dirty="0">
                        <a:effectLst/>
                        <a:latin typeface="Times New Roman" panose="02020603050405020304" pitchFamily="18" charset="0"/>
                        <a:ea typeface="Times New Roman" panose="02020603050405020304" pitchFamily="18" charset="0"/>
                      </a:endParaRPr>
                    </a:p>
                  </a:txBody>
                  <a:tcPr marL="49719" marR="49719" marT="0" marB="0"/>
                </a:tc>
                <a:tc hMerge="1">
                  <a:txBody>
                    <a:bodyPr/>
                    <a:lstStyle/>
                    <a:p>
                      <a:endParaRPr lang="ro-MD"/>
                    </a:p>
                  </a:txBody>
                  <a:tcPr/>
                </a:tc>
                <a:tc hMerge="1">
                  <a:txBody>
                    <a:bodyPr/>
                    <a:lstStyle/>
                    <a:p>
                      <a:endParaRPr lang="ro-MD"/>
                    </a:p>
                  </a:txBody>
                  <a:tcPr/>
                </a:tc>
                <a:extLst>
                  <a:ext uri="{0D108BD9-81ED-4DB2-BD59-A6C34878D82A}">
                    <a16:rowId xmlns:a16="http://schemas.microsoft.com/office/drawing/2014/main" val="2036700351"/>
                  </a:ext>
                </a:extLst>
              </a:tr>
              <a:tr h="296297">
                <a:tc rowSpan="2">
                  <a:txBody>
                    <a:bodyPr/>
                    <a:lstStyle/>
                    <a:p>
                      <a:r>
                        <a:rPr lang="ru-RU" sz="900">
                          <a:effectLst/>
                        </a:rPr>
                        <a:t> </a:t>
                      </a:r>
                      <a:endParaRPr lang="ro-MD" sz="90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ru-RU" sz="1000">
                          <a:effectLst/>
                        </a:rPr>
                        <a:t>Ateliere deseservire şi  reparații auto</a:t>
                      </a:r>
                      <a:endParaRPr lang="ro-MD" sz="1000">
                        <a:effectLst/>
                      </a:endParaRPr>
                    </a:p>
                    <a:p>
                      <a:pPr marL="342900" lvl="0" indent="-342900">
                        <a:buFont typeface="Times New Roman" panose="02020603050405020304" pitchFamily="18" charset="0"/>
                        <a:buChar char="-"/>
                      </a:pPr>
                      <a:r>
                        <a:rPr lang="en-US" sz="1000">
                          <a:effectLst/>
                        </a:rPr>
                        <a:t>cu 1 boxă</a:t>
                      </a:r>
                      <a:endParaRPr lang="ro-MD" sz="100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ro-RO" sz="1000">
                          <a:effectLst/>
                        </a:rPr>
                        <a:t>10000</a:t>
                      </a:r>
                      <a:endParaRPr lang="ro-MD" sz="100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1927856901"/>
                  </a:ext>
                </a:extLst>
              </a:tr>
              <a:tr h="166020">
                <a:tc vMerge="1">
                  <a:txBody>
                    <a:bodyPr/>
                    <a:lstStyle/>
                    <a:p>
                      <a:endParaRPr lang="ro-MD"/>
                    </a:p>
                  </a:txBody>
                  <a:tcPr/>
                </a:tc>
                <a:tc>
                  <a:txBody>
                    <a:bodyPr/>
                    <a:lstStyle/>
                    <a:p>
                      <a:r>
                        <a:rPr lang="en-US" sz="1000" dirty="0">
                          <a:effectLst/>
                        </a:rPr>
                        <a:t>cu 2 </a:t>
                      </a:r>
                      <a:r>
                        <a:rPr lang="en-US" sz="1000" dirty="0" err="1">
                          <a:effectLst/>
                        </a:rPr>
                        <a:t>şi</a:t>
                      </a:r>
                      <a:r>
                        <a:rPr lang="en-US" sz="1000" dirty="0">
                          <a:effectLst/>
                        </a:rPr>
                        <a:t> </a:t>
                      </a:r>
                      <a:r>
                        <a:rPr lang="en-US" sz="1000" dirty="0" err="1">
                          <a:effectLst/>
                        </a:rPr>
                        <a:t>mai</a:t>
                      </a:r>
                      <a:r>
                        <a:rPr lang="en-US" sz="1000" dirty="0">
                          <a:effectLst/>
                        </a:rPr>
                        <a:t> </a:t>
                      </a:r>
                      <a:r>
                        <a:rPr lang="en-US" sz="1000" dirty="0" err="1">
                          <a:effectLst/>
                        </a:rPr>
                        <a:t>multe</a:t>
                      </a:r>
                      <a:r>
                        <a:rPr lang="en-US" sz="1000" dirty="0">
                          <a:effectLst/>
                        </a:rPr>
                        <a:t> </a:t>
                      </a:r>
                      <a:endParaRPr lang="ro-MD" sz="2000" dirty="0"/>
                    </a:p>
                  </a:txBody>
                  <a:tcPr marL="49719" marR="49719" marT="0" marB="0"/>
                </a:tc>
                <a:tc>
                  <a:txBody>
                    <a:bodyPr/>
                    <a:lstStyle/>
                    <a:p>
                      <a:r>
                        <a:rPr lang="ro-RO" sz="1000">
                          <a:effectLst/>
                        </a:rPr>
                        <a:t>8000</a:t>
                      </a:r>
                      <a:r>
                        <a:rPr lang="ru-RU" sz="1000">
                          <a:effectLst/>
                        </a:rPr>
                        <a:t> pentru fiecare boxă</a:t>
                      </a:r>
                      <a:endParaRPr lang="ro-MD" sz="100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3274727647"/>
                  </a:ext>
                </a:extLst>
              </a:tr>
              <a:tr h="296297">
                <a:tc rowSpan="2">
                  <a:txBody>
                    <a:bodyPr/>
                    <a:lstStyle/>
                    <a:p>
                      <a:r>
                        <a:rPr lang="ru-RU" sz="900" dirty="0">
                          <a:effectLst/>
                        </a:rPr>
                        <a:t> </a:t>
                      </a:r>
                      <a:endParaRPr lang="ro-MD" sz="900" dirty="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ru-RU" sz="1000">
                          <a:effectLst/>
                        </a:rPr>
                        <a:t>Spălătorii auto</a:t>
                      </a:r>
                      <a:endParaRPr lang="ro-MD" sz="1000">
                        <a:effectLst/>
                      </a:endParaRPr>
                    </a:p>
                    <a:p>
                      <a:r>
                        <a:rPr lang="ru-RU" sz="1000">
                          <a:effectLst/>
                        </a:rPr>
                        <a:t> -cu 1 boxă</a:t>
                      </a:r>
                      <a:endParaRPr lang="ro-MD" sz="100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ro-RO" sz="1000">
                          <a:effectLst/>
                        </a:rPr>
                        <a:t>10000</a:t>
                      </a:r>
                      <a:endParaRPr lang="ro-MD" sz="100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1517544136"/>
                  </a:ext>
                </a:extLst>
              </a:tr>
              <a:tr h="191133">
                <a:tc vMerge="1">
                  <a:txBody>
                    <a:bodyPr/>
                    <a:lstStyle/>
                    <a:p>
                      <a:endParaRPr lang="ro-MD"/>
                    </a:p>
                  </a:txBody>
                  <a:tcPr/>
                </a:tc>
                <a:tc>
                  <a:txBody>
                    <a:bodyPr/>
                    <a:lstStyle/>
                    <a:p>
                      <a:r>
                        <a:rPr lang="ru-RU" sz="1000" dirty="0">
                          <a:effectLst/>
                        </a:rPr>
                        <a:t>-</a:t>
                      </a:r>
                      <a:r>
                        <a:rPr lang="ru-RU" sz="1000" dirty="0" err="1">
                          <a:effectLst/>
                        </a:rPr>
                        <a:t>cu</a:t>
                      </a:r>
                      <a:r>
                        <a:rPr lang="ru-RU" sz="1000" dirty="0">
                          <a:effectLst/>
                        </a:rPr>
                        <a:t> 2 </a:t>
                      </a:r>
                      <a:r>
                        <a:rPr lang="ru-RU" sz="1000" dirty="0" err="1">
                          <a:effectLst/>
                        </a:rPr>
                        <a:t>şi</a:t>
                      </a:r>
                      <a:r>
                        <a:rPr lang="ru-RU" sz="1000" dirty="0">
                          <a:effectLst/>
                        </a:rPr>
                        <a:t> </a:t>
                      </a:r>
                      <a:r>
                        <a:rPr lang="ru-RU" sz="1000" dirty="0" err="1">
                          <a:effectLst/>
                        </a:rPr>
                        <a:t>mai</a:t>
                      </a:r>
                      <a:r>
                        <a:rPr lang="ru-RU" sz="1000" dirty="0">
                          <a:effectLst/>
                        </a:rPr>
                        <a:t> </a:t>
                      </a:r>
                      <a:r>
                        <a:rPr lang="ru-RU" sz="1000" dirty="0" err="1">
                          <a:effectLst/>
                        </a:rPr>
                        <a:t>multe</a:t>
                      </a:r>
                      <a:endParaRPr lang="ro-MD" sz="2000" dirty="0"/>
                    </a:p>
                  </a:txBody>
                  <a:tcPr marL="49719" marR="49719" marT="0" marB="0"/>
                </a:tc>
                <a:tc>
                  <a:txBody>
                    <a:bodyPr/>
                    <a:lstStyle/>
                    <a:p>
                      <a:r>
                        <a:rPr lang="ro-RO" sz="1000">
                          <a:effectLst/>
                        </a:rPr>
                        <a:t>8000</a:t>
                      </a:r>
                      <a:r>
                        <a:rPr lang="ru-RU" sz="1000">
                          <a:effectLst/>
                        </a:rPr>
                        <a:t> pentru fiecare boxă</a:t>
                      </a:r>
                      <a:endParaRPr lang="ro-MD" sz="100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1218429352"/>
                  </a:ext>
                </a:extLst>
              </a:tr>
              <a:tr h="181480">
                <a:tc>
                  <a:txBody>
                    <a:bodyPr/>
                    <a:lstStyle/>
                    <a:p>
                      <a:r>
                        <a:rPr lang="ru-RU" sz="900">
                          <a:effectLst/>
                        </a:rPr>
                        <a:t> </a:t>
                      </a:r>
                      <a:endParaRPr lang="ro-MD" sz="90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ru-RU" sz="1000">
                          <a:effectLst/>
                        </a:rPr>
                        <a:t> Sală de fizioterapii, masaj </a:t>
                      </a:r>
                      <a:endParaRPr lang="ro-MD" sz="100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ro-RO" sz="1000">
                          <a:effectLst/>
                        </a:rPr>
                        <a:t>8000</a:t>
                      </a:r>
                      <a:endParaRPr lang="ro-MD" sz="100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333061098"/>
                  </a:ext>
                </a:extLst>
              </a:tr>
              <a:tr h="444445">
                <a:tc>
                  <a:txBody>
                    <a:bodyPr/>
                    <a:lstStyle/>
                    <a:p>
                      <a:r>
                        <a:rPr lang="ru-RU" sz="900">
                          <a:effectLst/>
                        </a:rPr>
                        <a:t> </a:t>
                      </a:r>
                      <a:endParaRPr lang="ro-MD" sz="90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ru-RU" sz="1000">
                          <a:effectLst/>
                        </a:rPr>
                        <a:t> Frizerii </a:t>
                      </a:r>
                      <a:endParaRPr lang="ro-MD" sz="1000">
                        <a:effectLst/>
                      </a:endParaRPr>
                    </a:p>
                    <a:p>
                      <a:r>
                        <a:rPr lang="en-US" sz="1000">
                          <a:effectLst/>
                        </a:rPr>
                        <a:t>-Cu suprafaţa pînă la 30 m.p</a:t>
                      </a:r>
                      <a:endParaRPr lang="ro-MD" sz="1000">
                        <a:effectLst/>
                      </a:endParaRPr>
                    </a:p>
                    <a:p>
                      <a:r>
                        <a:rPr lang="en-US" sz="1000">
                          <a:effectLst/>
                        </a:rPr>
                        <a:t>-cu suprafaţa 31m.p. şi  mai mare </a:t>
                      </a:r>
                      <a:endParaRPr lang="ro-MD" sz="100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ro-RO" sz="1000">
                          <a:effectLst/>
                        </a:rPr>
                        <a:t> </a:t>
                      </a:r>
                      <a:endParaRPr lang="ro-MD" sz="1000">
                        <a:effectLst/>
                      </a:endParaRPr>
                    </a:p>
                    <a:p>
                      <a:r>
                        <a:rPr lang="ro-RO" sz="1000">
                          <a:effectLst/>
                        </a:rPr>
                        <a:t>6000</a:t>
                      </a:r>
                      <a:endParaRPr lang="ro-MD" sz="100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1499465081"/>
                  </a:ext>
                </a:extLst>
              </a:tr>
              <a:tr h="148148">
                <a:tc rowSpan="4">
                  <a:txBody>
                    <a:bodyPr/>
                    <a:lstStyle/>
                    <a:p>
                      <a:r>
                        <a:rPr lang="ru-RU" sz="900">
                          <a:effectLst/>
                        </a:rPr>
                        <a:t> </a:t>
                      </a:r>
                      <a:endParaRPr lang="ro-MD" sz="90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en-US" sz="1000">
                          <a:effectLst/>
                        </a:rPr>
                        <a:t>Unități de prestare servicii foto-video</a:t>
                      </a:r>
                      <a:endParaRPr lang="ro-MD" sz="1000">
                        <a:effectLst/>
                        <a:latin typeface="Times New Roman" panose="02020603050405020304" pitchFamily="18" charset="0"/>
                        <a:ea typeface="Times New Roman" panose="02020603050405020304" pitchFamily="18" charset="0"/>
                      </a:endParaRPr>
                    </a:p>
                  </a:txBody>
                  <a:tcPr marL="49719" marR="49719" marT="0" marB="0"/>
                </a:tc>
                <a:tc>
                  <a:txBody>
                    <a:bodyPr/>
                    <a:lstStyle/>
                    <a:p>
                      <a:r>
                        <a:rPr lang="ro-RO" sz="1000">
                          <a:effectLst/>
                        </a:rPr>
                        <a:t>4000</a:t>
                      </a:r>
                      <a:endParaRPr lang="ro-MD" sz="100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2173803925"/>
                  </a:ext>
                </a:extLst>
              </a:tr>
              <a:tr h="222304">
                <a:tc vMerge="1">
                  <a:txBody>
                    <a:bodyPr/>
                    <a:lstStyle/>
                    <a:p>
                      <a:endParaRPr lang="ro-MD"/>
                    </a:p>
                  </a:txBody>
                  <a:tcPr/>
                </a:tc>
                <a:tc>
                  <a:txBody>
                    <a:bodyPr/>
                    <a:lstStyle/>
                    <a:p>
                      <a:r>
                        <a:rPr lang="en-US" sz="1000">
                          <a:effectLst/>
                        </a:rPr>
                        <a:t>Unități de prestări servicii de vulcanizare și balansare</a:t>
                      </a:r>
                      <a:endParaRPr lang="ro-MD" sz="2000"/>
                    </a:p>
                  </a:txBody>
                  <a:tcPr marL="49719" marR="49719" marT="0" marB="0"/>
                </a:tc>
                <a:tc>
                  <a:txBody>
                    <a:bodyPr/>
                    <a:lstStyle/>
                    <a:p>
                      <a:r>
                        <a:rPr lang="ro-RO" sz="1000" dirty="0">
                          <a:effectLst/>
                        </a:rPr>
                        <a:t>5000</a:t>
                      </a:r>
                      <a:endParaRPr lang="ro-MD" sz="1000" dirty="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708783806"/>
                  </a:ext>
                </a:extLst>
              </a:tr>
              <a:tr h="444445">
                <a:tc vMerge="1">
                  <a:txBody>
                    <a:bodyPr/>
                    <a:lstStyle/>
                    <a:p>
                      <a:endParaRPr lang="ro-MD"/>
                    </a:p>
                  </a:txBody>
                  <a:tcPr/>
                </a:tc>
                <a:tc>
                  <a:txBody>
                    <a:bodyPr/>
                    <a:lstStyle/>
                    <a:p>
                      <a:r>
                        <a:rPr lang="en-US" sz="1000">
                          <a:effectLst/>
                        </a:rPr>
                        <a:t>Unități de prestare servicii cusatorie si croitorie, reparaţie încălţăminte </a:t>
                      </a:r>
                      <a:endParaRPr lang="ro-MD" sz="1000">
                        <a:effectLst/>
                      </a:endParaRPr>
                    </a:p>
                    <a:p>
                      <a:r>
                        <a:rPr lang="en-US" sz="1000">
                          <a:effectLst/>
                        </a:rPr>
                        <a:t>-cu suprafaţa de pînă la 30 m.p.</a:t>
                      </a:r>
                      <a:endParaRPr lang="ro-MD" sz="2000"/>
                    </a:p>
                  </a:txBody>
                  <a:tcPr marL="49719" marR="49719" marT="0" marB="0"/>
                </a:tc>
                <a:tc>
                  <a:txBody>
                    <a:bodyPr/>
                    <a:lstStyle/>
                    <a:p>
                      <a:r>
                        <a:rPr lang="en-US" sz="1000" dirty="0">
                          <a:effectLst/>
                        </a:rPr>
                        <a:t> </a:t>
                      </a:r>
                      <a:endParaRPr lang="ro-MD" sz="1000" dirty="0">
                        <a:effectLst/>
                      </a:endParaRPr>
                    </a:p>
                    <a:p>
                      <a:r>
                        <a:rPr lang="en-US" sz="1000" dirty="0">
                          <a:effectLst/>
                        </a:rPr>
                        <a:t> </a:t>
                      </a:r>
                      <a:endParaRPr lang="ro-MD" sz="1000" dirty="0">
                        <a:effectLst/>
                      </a:endParaRPr>
                    </a:p>
                    <a:p>
                      <a:r>
                        <a:rPr lang="ro-RO" sz="1000" dirty="0">
                          <a:effectLst/>
                        </a:rPr>
                        <a:t>5000</a:t>
                      </a:r>
                      <a:endParaRPr lang="ro-MD" sz="1000" dirty="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861299694"/>
                  </a:ext>
                </a:extLst>
              </a:tr>
              <a:tr h="296297">
                <a:tc vMerge="1">
                  <a:txBody>
                    <a:bodyPr/>
                    <a:lstStyle/>
                    <a:p>
                      <a:endParaRPr lang="ro-MD"/>
                    </a:p>
                  </a:txBody>
                  <a:tcPr/>
                </a:tc>
                <a:tc>
                  <a:txBody>
                    <a:bodyPr/>
                    <a:lstStyle/>
                    <a:p>
                      <a:r>
                        <a:rPr lang="en-US" sz="1000" dirty="0">
                          <a:effectLst/>
                        </a:rPr>
                        <a:t>-cu </a:t>
                      </a:r>
                      <a:r>
                        <a:rPr lang="en-US" sz="1000" dirty="0" err="1">
                          <a:effectLst/>
                        </a:rPr>
                        <a:t>suprafaţa</a:t>
                      </a:r>
                      <a:r>
                        <a:rPr lang="en-US" sz="1000" dirty="0">
                          <a:effectLst/>
                        </a:rPr>
                        <a:t> 31 </a:t>
                      </a:r>
                      <a:r>
                        <a:rPr lang="en-US" sz="1000" dirty="0" err="1">
                          <a:effectLst/>
                        </a:rPr>
                        <a:t>m.p.</a:t>
                      </a:r>
                      <a:r>
                        <a:rPr lang="en-US" sz="1000" dirty="0">
                          <a:effectLst/>
                        </a:rPr>
                        <a:t> </a:t>
                      </a:r>
                      <a:r>
                        <a:rPr lang="en-US" sz="1000" dirty="0" err="1">
                          <a:effectLst/>
                        </a:rPr>
                        <a:t>şi</a:t>
                      </a:r>
                      <a:r>
                        <a:rPr lang="en-US" sz="1000" dirty="0">
                          <a:effectLst/>
                        </a:rPr>
                        <a:t>  </a:t>
                      </a:r>
                      <a:r>
                        <a:rPr lang="en-US" sz="1000" dirty="0" err="1">
                          <a:effectLst/>
                        </a:rPr>
                        <a:t>mai</a:t>
                      </a:r>
                      <a:r>
                        <a:rPr lang="en-US" sz="1000" dirty="0">
                          <a:effectLst/>
                        </a:rPr>
                        <a:t> mare </a:t>
                      </a:r>
                      <a:endParaRPr lang="ro-MD" sz="1000" dirty="0">
                        <a:effectLst/>
                      </a:endParaRPr>
                    </a:p>
                    <a:p>
                      <a:r>
                        <a:rPr lang="en-US" sz="1000" dirty="0">
                          <a:effectLst/>
                        </a:rPr>
                        <a:t> </a:t>
                      </a:r>
                      <a:endParaRPr lang="ro-MD" sz="2000" dirty="0"/>
                    </a:p>
                  </a:txBody>
                  <a:tcPr marL="49719" marR="49719" marT="0" marB="0"/>
                </a:tc>
                <a:tc>
                  <a:txBody>
                    <a:bodyPr/>
                    <a:lstStyle/>
                    <a:p>
                      <a:r>
                        <a:rPr lang="ro-RO" sz="1000" dirty="0">
                          <a:effectLst/>
                        </a:rPr>
                        <a:t>5500</a:t>
                      </a:r>
                      <a:endParaRPr lang="ro-MD" sz="1000" dirty="0">
                        <a:effectLst/>
                        <a:latin typeface="Times New Roman" panose="02020603050405020304" pitchFamily="18" charset="0"/>
                        <a:ea typeface="Times New Roman" panose="02020603050405020304" pitchFamily="18" charset="0"/>
                      </a:endParaRPr>
                    </a:p>
                  </a:txBody>
                  <a:tcPr marL="49719" marR="49719" marT="0" marB="0"/>
                </a:tc>
                <a:extLst>
                  <a:ext uri="{0D108BD9-81ED-4DB2-BD59-A6C34878D82A}">
                    <a16:rowId xmlns:a16="http://schemas.microsoft.com/office/drawing/2014/main" val="1744382548"/>
                  </a:ext>
                </a:extLst>
              </a:tr>
            </a:tbl>
          </a:graphicData>
        </a:graphic>
      </p:graphicFrame>
      <p:sp>
        <p:nvSpPr>
          <p:cNvPr id="4" name="Rectangle 2">
            <a:extLst>
              <a:ext uri="{FF2B5EF4-FFF2-40B4-BE49-F238E27FC236}">
                <a16:creationId xmlns:a16="http://schemas.microsoft.com/office/drawing/2014/main" id="{66B33B1B-C0D4-CE8E-D58D-CABCB478ADBE}"/>
              </a:ext>
            </a:extLst>
          </p:cNvPr>
          <p:cNvSpPr>
            <a:spLocks noGrp="1"/>
          </p:cNvSpPr>
          <p:nvPr>
            <p:ph type="title"/>
          </p:nvPr>
        </p:nvSpPr>
        <p:spPr>
          <a:xfrm>
            <a:off x="838200" y="365125"/>
            <a:ext cx="10515600" cy="132556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r>
              <a:rPr lang="en-US" altLang="ro-RO" sz="4000" dirty="0" err="1">
                <a:solidFill>
                  <a:schemeClr val="bg1"/>
                </a:solidFill>
                <a:latin typeface="Arial Black" panose="020B0A04020102020204" pitchFamily="34" charset="0"/>
              </a:rPr>
              <a:t>Taxe</a:t>
            </a:r>
            <a:r>
              <a:rPr lang="en-US" altLang="ro-RO" sz="4000" dirty="0">
                <a:solidFill>
                  <a:schemeClr val="bg1"/>
                </a:solidFill>
                <a:latin typeface="Arial Black" panose="020B0A04020102020204" pitchFamily="34" charset="0"/>
              </a:rPr>
              <a:t> </a:t>
            </a:r>
            <a:r>
              <a:rPr lang="ro-RO" altLang="ro-RO" sz="4000" dirty="0">
                <a:solidFill>
                  <a:schemeClr val="bg1"/>
                </a:solidFill>
                <a:latin typeface="Arial Black" panose="020B0A04020102020204" pitchFamily="34" charset="0"/>
              </a:rPr>
              <a:t>p</a:t>
            </a:r>
            <a:r>
              <a:rPr lang="en-US" altLang="ro-RO" sz="4000" dirty="0" err="1">
                <a:solidFill>
                  <a:schemeClr val="bg1"/>
                </a:solidFill>
                <a:latin typeface="Arial Black" panose="020B0A04020102020204" pitchFamily="34" charset="0"/>
              </a:rPr>
              <a:t>entru</a:t>
            </a:r>
            <a:r>
              <a:rPr lang="en-US" altLang="ro-RO" sz="4000" dirty="0">
                <a:solidFill>
                  <a:schemeClr val="bg1"/>
                </a:solidFill>
                <a:latin typeface="Arial Black" panose="020B0A04020102020204" pitchFamily="34" charset="0"/>
              </a:rPr>
              <a:t> unit</a:t>
            </a:r>
            <a:r>
              <a:rPr lang="ro-RO" altLang="ro-RO" sz="4000" dirty="0" err="1">
                <a:solidFill>
                  <a:schemeClr val="bg1"/>
                </a:solidFill>
                <a:latin typeface="Arial Black" panose="020B0A04020102020204" pitchFamily="34" charset="0"/>
              </a:rPr>
              <a:t>ăț</a:t>
            </a:r>
            <a:r>
              <a:rPr lang="en-US" altLang="ro-RO" sz="4000" dirty="0" err="1">
                <a:solidFill>
                  <a:schemeClr val="bg1"/>
                </a:solidFill>
                <a:latin typeface="Arial Black" panose="020B0A04020102020204" pitchFamily="34" charset="0"/>
              </a:rPr>
              <a:t>i</a:t>
            </a:r>
            <a:r>
              <a:rPr lang="en-US" altLang="ro-RO" sz="4000" dirty="0">
                <a:solidFill>
                  <a:schemeClr val="bg1"/>
                </a:solidFill>
                <a:latin typeface="Arial Black" panose="020B0A04020102020204" pitchFamily="34" charset="0"/>
              </a:rPr>
              <a:t> </a:t>
            </a:r>
            <a:r>
              <a:rPr lang="en-US" altLang="ro-RO" sz="4000" dirty="0" err="1">
                <a:solidFill>
                  <a:schemeClr val="bg1"/>
                </a:solidFill>
                <a:latin typeface="Arial Black" panose="020B0A04020102020204" pitchFamily="34" charset="0"/>
              </a:rPr>
              <a:t>comerciale</a:t>
            </a:r>
            <a:r>
              <a:rPr lang="en-US" altLang="ro-RO" sz="4000" dirty="0">
                <a:solidFill>
                  <a:schemeClr val="bg1"/>
                </a:solidFill>
                <a:latin typeface="Arial Black" panose="020B0A04020102020204" pitchFamily="34" charset="0"/>
              </a:rPr>
              <a:t> 202</a:t>
            </a:r>
            <a:r>
              <a:rPr lang="ru-RU" altLang="ro-RO" sz="4000" dirty="0">
                <a:solidFill>
                  <a:schemeClr val="bg1"/>
                </a:solidFill>
                <a:latin typeface="Arial Black" panose="020B0A04020102020204" pitchFamily="34" charset="0"/>
              </a:rPr>
              <a:t>5</a:t>
            </a:r>
            <a:endParaRPr lang="ro-MD" sz="4000" dirty="0"/>
          </a:p>
        </p:txBody>
      </p:sp>
      <p:sp>
        <p:nvSpPr>
          <p:cNvPr id="6" name="Rectangle 1">
            <a:extLst>
              <a:ext uri="{FF2B5EF4-FFF2-40B4-BE49-F238E27FC236}">
                <a16:creationId xmlns:a16="http://schemas.microsoft.com/office/drawing/2014/main" id="{CE9C94D6-E89C-C3F4-CE29-8B056DDBB43F}"/>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o-MD"/>
          </a:p>
        </p:txBody>
      </p:sp>
    </p:spTree>
    <p:extLst>
      <p:ext uri="{BB962C8B-B14F-4D97-AF65-F5344CB8AC3E}">
        <p14:creationId xmlns:p14="http://schemas.microsoft.com/office/powerpoint/2010/main" val="27156616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CC863007-E9E1-6060-30E1-218530AC2429}"/>
              </a:ext>
            </a:extLst>
          </p:cNvPr>
          <p:cNvSpPr>
            <a:spLocks noGrp="1"/>
          </p:cNvSpPr>
          <p:nvPr>
            <p:ph type="title"/>
          </p:nvPr>
        </p:nvSpPr>
        <p:spPr>
          <a:xfrm>
            <a:off x="838200" y="654050"/>
            <a:ext cx="10515600" cy="1714500"/>
          </a:xfrm>
        </p:spPr>
        <p:txBody>
          <a:bodyPr>
            <a:normAutofit fontScale="90000"/>
          </a:bodyPr>
          <a:lstStyle/>
          <a:p>
            <a:r>
              <a:rPr kumimoji="0" lang="ro-RO" altLang="ro-MD" sz="2700" b="1" i="1"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Cotele taxei  pentru </a:t>
            </a:r>
            <a:r>
              <a:rPr kumimoji="0" lang="ro-RO" altLang="ro-MD" sz="2700" b="1"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ro-RO" altLang="ro-MD" sz="2700" b="1" i="1"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prestarea serviciilor de transport auto de călători pe teritoriul municipiilor, </a:t>
            </a:r>
            <a:r>
              <a:rPr kumimoji="0" lang="ro-RO" altLang="ro-MD" sz="2700" b="1" i="1"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oraşelor</a:t>
            </a:r>
            <a:r>
              <a:rPr kumimoji="0" lang="ro-RO" altLang="ro-MD" sz="2700" b="1" i="1"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ro-RO" altLang="ro-MD" sz="2700" b="1" i="1"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şi</a:t>
            </a:r>
            <a:r>
              <a:rPr kumimoji="0" lang="ro-RO" altLang="ro-MD" sz="2700" b="1" i="1"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satelor ( comunelor) în anul 2025 </a:t>
            </a:r>
            <a:r>
              <a:rPr kumimoji="0" lang="ro-RO" altLang="ro-MD" sz="2700" b="1" i="1" u="sng" strike="noStrike" cap="none" normalizeH="0" baseline="0" dirty="0">
                <a:ln>
                  <a:noFill/>
                </a:ln>
                <a:solidFill>
                  <a:srgbClr val="FFFFFF"/>
                </a:solidFill>
                <a:effectLst/>
                <a:latin typeface="Arial" panose="020B0604020202020204" pitchFamily="34" charset="0"/>
                <a:ea typeface="Times New Roman" panose="02020603050405020304" pitchFamily="18" charset="0"/>
              </a:rPr>
              <a:t> </a:t>
            </a:r>
            <a:r>
              <a:rPr kumimoji="0" lang="ro-RO" altLang="ro-MD" sz="4400" b="0" i="1" u="sng" strike="noStrike" cap="none" normalizeH="0" baseline="0" dirty="0">
                <a:ln>
                  <a:noFill/>
                </a:ln>
                <a:solidFill>
                  <a:srgbClr val="FFFFFF"/>
                </a:solidFill>
                <a:effectLst/>
                <a:latin typeface="Arial" panose="020B0604020202020204" pitchFamily="34" charset="0"/>
                <a:ea typeface="Times New Roman" panose="02020603050405020304" pitchFamily="18" charset="0"/>
              </a:rPr>
              <a:t>2022                                                                                                 </a:t>
            </a:r>
            <a:r>
              <a:rPr kumimoji="0" lang="ro-RO" altLang="ro-MD" sz="4400" b="0" i="1" u="sng"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ro-RO" altLang="ro-MD" sz="800" b="0" i="0" u="none" strike="noStrike" cap="none" normalizeH="0" baseline="0" dirty="0">
                <a:ln>
                  <a:noFill/>
                </a:ln>
                <a:solidFill>
                  <a:schemeClr val="tx1"/>
                </a:solidFill>
                <a:effectLst/>
                <a:latin typeface="Arial" panose="020B0604020202020204" pitchFamily="34" charset="0"/>
              </a:rPr>
              <a:t/>
            </a:r>
            <a:br>
              <a:rPr kumimoji="0" lang="ro-RO" altLang="ro-MD" sz="800" b="0" i="0" u="none" strike="noStrike" cap="none" normalizeH="0" baseline="0" dirty="0">
                <a:ln>
                  <a:noFill/>
                </a:ln>
                <a:solidFill>
                  <a:schemeClr val="tx1"/>
                </a:solidFill>
                <a:effectLst/>
                <a:latin typeface="Arial" panose="020B0604020202020204" pitchFamily="34" charset="0"/>
              </a:rPr>
            </a:br>
            <a:endParaRPr lang="ro-MD" dirty="0"/>
          </a:p>
        </p:txBody>
      </p:sp>
      <p:graphicFrame>
        <p:nvGraphicFramePr>
          <p:cNvPr id="4" name="Substituent conținut 3">
            <a:extLst>
              <a:ext uri="{FF2B5EF4-FFF2-40B4-BE49-F238E27FC236}">
                <a16:creationId xmlns:a16="http://schemas.microsoft.com/office/drawing/2014/main" id="{701F497E-8642-7040-E6AA-D5B13B7328A9}"/>
              </a:ext>
            </a:extLst>
          </p:cNvPr>
          <p:cNvGraphicFramePr>
            <a:graphicFrameLocks noGrp="1"/>
          </p:cNvGraphicFramePr>
          <p:nvPr>
            <p:ph idx="1"/>
            <p:extLst>
              <p:ext uri="{D42A27DB-BD31-4B8C-83A1-F6EECF244321}">
                <p14:modId xmlns:p14="http://schemas.microsoft.com/office/powerpoint/2010/main" val="3324983025"/>
              </p:ext>
            </p:extLst>
          </p:nvPr>
        </p:nvGraphicFramePr>
        <p:xfrm>
          <a:off x="1208165" y="1606864"/>
          <a:ext cx="9385298" cy="3644272"/>
        </p:xfrm>
        <a:graphic>
          <a:graphicData uri="http://schemas.openxmlformats.org/drawingml/2006/table">
            <a:tbl>
              <a:tblPr firstRow="1" firstCol="1" bandRow="1">
                <a:tableStyleId>{5C22544A-7EE6-4342-B048-85BDC9FD1C3A}</a:tableStyleId>
              </a:tblPr>
              <a:tblGrid>
                <a:gridCol w="1248618">
                  <a:extLst>
                    <a:ext uri="{9D8B030D-6E8A-4147-A177-3AD203B41FA5}">
                      <a16:colId xmlns:a16="http://schemas.microsoft.com/office/drawing/2014/main" val="3254232189"/>
                    </a:ext>
                  </a:extLst>
                </a:gridCol>
                <a:gridCol w="4698551">
                  <a:extLst>
                    <a:ext uri="{9D8B030D-6E8A-4147-A177-3AD203B41FA5}">
                      <a16:colId xmlns:a16="http://schemas.microsoft.com/office/drawing/2014/main" val="116709818"/>
                    </a:ext>
                  </a:extLst>
                </a:gridCol>
                <a:gridCol w="3438129">
                  <a:extLst>
                    <a:ext uri="{9D8B030D-6E8A-4147-A177-3AD203B41FA5}">
                      <a16:colId xmlns:a16="http://schemas.microsoft.com/office/drawing/2014/main" val="1468981603"/>
                    </a:ext>
                  </a:extLst>
                </a:gridCol>
              </a:tblGrid>
              <a:tr h="1725764">
                <a:tc>
                  <a:txBody>
                    <a:bodyPr/>
                    <a:lstStyle/>
                    <a:p>
                      <a:r>
                        <a:rPr lang="ro-RO" sz="1200" dirty="0">
                          <a:effectLst/>
                        </a:rPr>
                        <a:t>Nr. d/or</a:t>
                      </a:r>
                      <a:endParaRPr lang="ro-MD"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ro-RO" sz="1200">
                          <a:effectLst/>
                        </a:rPr>
                        <a:t>Tipul unităţii de transport</a:t>
                      </a:r>
                      <a:endParaRPr lang="ro-MD" sz="1200">
                        <a:effectLst/>
                      </a:endParaRPr>
                    </a:p>
                    <a:p>
                      <a:pPr algn="ctr"/>
                      <a:r>
                        <a:rPr lang="ro-RO" sz="1200">
                          <a:effectLst/>
                        </a:rPr>
                        <a:t>pentru prestarea serviciilor de transport auto pe teritoriul</a:t>
                      </a:r>
                      <a:endParaRPr lang="ro-MD" sz="1200">
                        <a:effectLst/>
                      </a:endParaRPr>
                    </a:p>
                    <a:p>
                      <a:pPr algn="ctr"/>
                      <a:r>
                        <a:rPr lang="ru-RU" sz="1200">
                          <a:effectLst/>
                        </a:rPr>
                        <a:t>__________</a:t>
                      </a:r>
                      <a:endParaRPr lang="ro-MD" sz="1200">
                        <a:effectLst/>
                      </a:endParaRPr>
                    </a:p>
                    <a:p>
                      <a:pPr algn="ctr"/>
                      <a:r>
                        <a:rPr lang="ro-RO" sz="1200">
                          <a:effectLst/>
                        </a:rPr>
                        <a:t>Denumirea UTA</a:t>
                      </a:r>
                      <a:endParaRPr lang="ro-MD"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ro-RO" sz="1200">
                          <a:effectLst/>
                        </a:rPr>
                        <a:t>Cota taxei de bază </a:t>
                      </a:r>
                      <a:endParaRPr lang="ro-MD" sz="1200">
                        <a:effectLst/>
                      </a:endParaRPr>
                    </a:p>
                    <a:p>
                      <a:pPr algn="ctr"/>
                      <a:r>
                        <a:rPr lang="ro-RO" sz="1200">
                          <a:effectLst/>
                        </a:rPr>
                        <a:t> </a:t>
                      </a:r>
                      <a:endParaRPr lang="ro-MD" sz="1200">
                        <a:effectLst/>
                      </a:endParaRPr>
                    </a:p>
                    <a:p>
                      <a:pPr algn="ctr"/>
                      <a:r>
                        <a:rPr lang="ro-RO" sz="1200">
                          <a:effectLst/>
                        </a:rPr>
                        <a:t> </a:t>
                      </a:r>
                      <a:endParaRPr lang="ro-MD" sz="1200">
                        <a:effectLst/>
                      </a:endParaRPr>
                    </a:p>
                    <a:p>
                      <a:pPr algn="ctr"/>
                      <a:r>
                        <a:rPr lang="ro-RO" sz="1200">
                          <a:effectLst/>
                        </a:rPr>
                        <a:t>(în lei pentru o lună)</a:t>
                      </a:r>
                      <a:endParaRPr lang="ro-MD"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12938315"/>
                  </a:ext>
                </a:extLst>
              </a:tr>
              <a:tr h="363386">
                <a:tc rowSpan="2">
                  <a:txBody>
                    <a:bodyPr/>
                    <a:lstStyle/>
                    <a:p>
                      <a:r>
                        <a:rPr lang="ru-RU" sz="1200">
                          <a:effectLst/>
                        </a:rPr>
                        <a:t>1.</a:t>
                      </a:r>
                      <a:endParaRPr lang="ro-MD"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r>
                        <a:rPr lang="en-US" sz="1200">
                          <a:effectLst/>
                        </a:rPr>
                        <a:t>Unitatea de transport pentru prestarea serviciilor în regim de taxi</a:t>
                      </a:r>
                      <a:endParaRPr lang="ro-MD"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r>
                        <a:rPr lang="en-US" sz="1000">
                          <a:effectLst/>
                        </a:rPr>
                        <a:t>până la 4 locuri - 400 lei  lunar pentru fiecare unitate de          </a:t>
                      </a:r>
                      <a:endParaRPr lang="ro-MD" sz="1200">
                        <a:effectLst/>
                      </a:endParaRPr>
                    </a:p>
                    <a:p>
                      <a:r>
                        <a:rPr lang="en-US" sz="1000">
                          <a:effectLst/>
                        </a:rPr>
                        <a:t>                             </a:t>
                      </a:r>
                      <a:r>
                        <a:rPr lang="ru-RU" sz="1000">
                          <a:effectLst/>
                        </a:rPr>
                        <a:t>transport</a:t>
                      </a:r>
                      <a:endParaRPr lang="ro-MD"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22596572"/>
                  </a:ext>
                </a:extLst>
              </a:tr>
              <a:tr h="344785">
                <a:tc vMerge="1">
                  <a:txBody>
                    <a:bodyPr/>
                    <a:lstStyle/>
                    <a:p>
                      <a:endParaRPr lang="ro-MD"/>
                    </a:p>
                  </a:txBody>
                  <a:tcPr/>
                </a:tc>
                <a:tc vMerge="1">
                  <a:txBody>
                    <a:bodyPr/>
                    <a:lstStyle/>
                    <a:p>
                      <a:endParaRPr lang="ro-MD"/>
                    </a:p>
                  </a:txBody>
                  <a:tcPr/>
                </a:tc>
                <a:tc>
                  <a:txBody>
                    <a:bodyPr/>
                    <a:lstStyle/>
                    <a:p>
                      <a:r>
                        <a:rPr lang="en-US" sz="1000">
                          <a:effectLst/>
                        </a:rPr>
                        <a:t>până la 10 locuri – 1000 lei  lunar pentru fiecare unitate </a:t>
                      </a:r>
                      <a:endParaRPr lang="ro-MD" sz="1200">
                        <a:effectLst/>
                      </a:endParaRPr>
                    </a:p>
                    <a:p>
                      <a:r>
                        <a:rPr lang="en-US" sz="1000">
                          <a:effectLst/>
                        </a:rPr>
                        <a:t>                              </a:t>
                      </a:r>
                      <a:r>
                        <a:rPr lang="ru-RU" sz="1000">
                          <a:effectLst/>
                        </a:rPr>
                        <a:t>de transport</a:t>
                      </a:r>
                      <a:endParaRPr lang="ro-MD"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93148080"/>
                  </a:ext>
                </a:extLst>
              </a:tr>
              <a:tr h="455315">
                <a:tc rowSpan="2">
                  <a:txBody>
                    <a:bodyPr/>
                    <a:lstStyle/>
                    <a:p>
                      <a:r>
                        <a:rPr lang="ru-RU" sz="1200">
                          <a:effectLst/>
                        </a:rPr>
                        <a:t>2.</a:t>
                      </a:r>
                      <a:endParaRPr lang="ro-MD"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r>
                        <a:rPr lang="ru-RU" sz="1200">
                          <a:effectLst/>
                        </a:rPr>
                        <a:t>Autobuze cu capacitatea:</a:t>
                      </a:r>
                      <a:endParaRPr lang="ro-MD" sz="1200">
                        <a:effectLst/>
                      </a:endParaRPr>
                    </a:p>
                    <a:p>
                      <a:pPr marL="342900" lvl="0" indent="-342900">
                        <a:lnSpc>
                          <a:spcPct val="107000"/>
                        </a:lnSpc>
                        <a:spcAft>
                          <a:spcPts val="800"/>
                        </a:spcAft>
                        <a:buFont typeface="Calibri" panose="020F0502020204030204" pitchFamily="34" charset="0"/>
                        <a:buChar char="-"/>
                        <a:tabLst>
                          <a:tab pos="93345" algn="l"/>
                        </a:tabLst>
                      </a:pPr>
                      <a:r>
                        <a:rPr lang="en-US" sz="1200">
                          <a:effectLst/>
                        </a:rPr>
                        <a:t>pînă la 20 locuri </a:t>
                      </a:r>
                      <a:endParaRPr lang="ro-MD"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US" sz="1000">
                          <a:effectLst/>
                        </a:rPr>
                        <a:t>pînă la 20 locuri</a:t>
                      </a:r>
                      <a:r>
                        <a:rPr lang="en-US" sz="1200">
                          <a:effectLst/>
                        </a:rPr>
                        <a:t> - </a:t>
                      </a:r>
                      <a:r>
                        <a:rPr lang="en-US" sz="1000">
                          <a:effectLst/>
                        </a:rPr>
                        <a:t>2600 lei lunar pentru fiecare </a:t>
                      </a:r>
                      <a:endParaRPr lang="ro-MD" sz="1200">
                        <a:effectLst/>
                      </a:endParaRPr>
                    </a:p>
                    <a:p>
                      <a:r>
                        <a:rPr lang="en-US" sz="1000">
                          <a:effectLst/>
                        </a:rPr>
                        <a:t>                              </a:t>
                      </a:r>
                      <a:r>
                        <a:rPr lang="ru-RU" sz="1000">
                          <a:effectLst/>
                        </a:rPr>
                        <a:t>unitate de transport</a:t>
                      </a:r>
                      <a:endParaRPr lang="ro-MD"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92865191"/>
                  </a:ext>
                </a:extLst>
              </a:tr>
              <a:tr h="755022">
                <a:tc vMerge="1">
                  <a:txBody>
                    <a:bodyPr/>
                    <a:lstStyle/>
                    <a:p>
                      <a:endParaRPr lang="ro-MD"/>
                    </a:p>
                  </a:txBody>
                  <a:tcPr/>
                </a:tc>
                <a:tc vMerge="1">
                  <a:txBody>
                    <a:bodyPr/>
                    <a:lstStyle/>
                    <a:p>
                      <a:endParaRPr lang="ro-MD"/>
                    </a:p>
                  </a:txBody>
                  <a:tcPr/>
                </a:tc>
                <a:tc>
                  <a:txBody>
                    <a:bodyPr/>
                    <a:lstStyle/>
                    <a:p>
                      <a:r>
                        <a:rPr lang="en-US" sz="1000" dirty="0" err="1">
                          <a:effectLst/>
                        </a:rPr>
                        <a:t>mai</a:t>
                      </a:r>
                      <a:r>
                        <a:rPr lang="en-US" sz="1000" dirty="0">
                          <a:effectLst/>
                        </a:rPr>
                        <a:t> </a:t>
                      </a:r>
                      <a:r>
                        <a:rPr lang="en-US" sz="1000" dirty="0" err="1">
                          <a:effectLst/>
                        </a:rPr>
                        <a:t>mult</a:t>
                      </a:r>
                      <a:r>
                        <a:rPr lang="en-US" sz="1000" dirty="0">
                          <a:effectLst/>
                        </a:rPr>
                        <a:t> de 20 </a:t>
                      </a:r>
                      <a:r>
                        <a:rPr lang="en-US" sz="1000" dirty="0" err="1">
                          <a:effectLst/>
                        </a:rPr>
                        <a:t>locuri</a:t>
                      </a:r>
                      <a:r>
                        <a:rPr lang="en-US" sz="1200" dirty="0">
                          <a:effectLst/>
                        </a:rPr>
                        <a:t> - </a:t>
                      </a:r>
                      <a:r>
                        <a:rPr lang="en-US" sz="1000" dirty="0">
                          <a:effectLst/>
                        </a:rPr>
                        <a:t>4000 lei lunar </a:t>
                      </a:r>
                      <a:r>
                        <a:rPr lang="en-US" sz="1000" dirty="0" err="1">
                          <a:effectLst/>
                        </a:rPr>
                        <a:t>pentru</a:t>
                      </a:r>
                      <a:r>
                        <a:rPr lang="en-US" sz="1000" dirty="0">
                          <a:effectLst/>
                        </a:rPr>
                        <a:t> </a:t>
                      </a:r>
                      <a:r>
                        <a:rPr lang="en-US" sz="1000" dirty="0" err="1">
                          <a:effectLst/>
                        </a:rPr>
                        <a:t>fiecare</a:t>
                      </a:r>
                      <a:r>
                        <a:rPr lang="en-US" sz="1000" dirty="0">
                          <a:effectLst/>
                        </a:rPr>
                        <a:t> </a:t>
                      </a:r>
                      <a:endParaRPr lang="ro-MD" sz="1200" dirty="0">
                        <a:effectLst/>
                      </a:endParaRPr>
                    </a:p>
                    <a:p>
                      <a:r>
                        <a:rPr lang="en-US" sz="1000" dirty="0">
                          <a:effectLst/>
                        </a:rPr>
                        <a:t>                                       </a:t>
                      </a:r>
                      <a:r>
                        <a:rPr lang="ru-RU" sz="1000" dirty="0" err="1">
                          <a:effectLst/>
                        </a:rPr>
                        <a:t>unitate</a:t>
                      </a:r>
                      <a:r>
                        <a:rPr lang="ru-RU" sz="1000" dirty="0">
                          <a:effectLst/>
                        </a:rPr>
                        <a:t> </a:t>
                      </a:r>
                      <a:r>
                        <a:rPr lang="ru-RU" sz="1000" dirty="0" err="1">
                          <a:effectLst/>
                        </a:rPr>
                        <a:t>de</a:t>
                      </a:r>
                      <a:r>
                        <a:rPr lang="ru-RU" sz="1000" dirty="0">
                          <a:effectLst/>
                        </a:rPr>
                        <a:t> </a:t>
                      </a:r>
                      <a:r>
                        <a:rPr lang="ru-RU" sz="1000" dirty="0" err="1">
                          <a:effectLst/>
                        </a:rPr>
                        <a:t>transport</a:t>
                      </a:r>
                      <a:endParaRPr lang="ro-MD"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40150504"/>
                  </a:ext>
                </a:extLst>
              </a:tr>
            </a:tbl>
          </a:graphicData>
        </a:graphic>
      </p:graphicFrame>
      <p:sp>
        <p:nvSpPr>
          <p:cNvPr id="5" name="Rectangle 1">
            <a:extLst>
              <a:ext uri="{FF2B5EF4-FFF2-40B4-BE49-F238E27FC236}">
                <a16:creationId xmlns:a16="http://schemas.microsoft.com/office/drawing/2014/main" id="{F7F63359-4F7D-BEE5-36BF-7A67D8E22152}"/>
              </a:ext>
            </a:extLst>
          </p:cNvPr>
          <p:cNvSpPr>
            <a:spLocks noChangeArrowheads="1"/>
          </p:cNvSpPr>
          <p:nvPr/>
        </p:nvSpPr>
        <p:spPr bwMode="auto">
          <a:xfrm>
            <a:off x="0" y="-2232"/>
            <a:ext cx="626165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93663" algn="l"/>
              </a:tabLst>
              <a:defRPr>
                <a:solidFill>
                  <a:schemeClr val="tx1"/>
                </a:solidFill>
                <a:latin typeface="Arial" panose="020B0604020202020204" pitchFamily="34" charset="0"/>
              </a:defRPr>
            </a:lvl1pPr>
            <a:lvl2pPr eaLnBrk="0" fontAlgn="base" hangingPunct="0">
              <a:spcBef>
                <a:spcPct val="0"/>
              </a:spcBef>
              <a:spcAft>
                <a:spcPct val="0"/>
              </a:spcAft>
              <a:tabLst>
                <a:tab pos="93663" algn="l"/>
              </a:tabLst>
              <a:defRPr>
                <a:solidFill>
                  <a:schemeClr val="tx1"/>
                </a:solidFill>
                <a:latin typeface="Arial" panose="020B0604020202020204" pitchFamily="34" charset="0"/>
              </a:defRPr>
            </a:lvl2pPr>
            <a:lvl3pPr eaLnBrk="0" fontAlgn="base" hangingPunct="0">
              <a:spcBef>
                <a:spcPct val="0"/>
              </a:spcBef>
              <a:spcAft>
                <a:spcPct val="0"/>
              </a:spcAft>
              <a:tabLst>
                <a:tab pos="93663" algn="l"/>
              </a:tabLst>
              <a:defRPr>
                <a:solidFill>
                  <a:schemeClr val="tx1"/>
                </a:solidFill>
                <a:latin typeface="Arial" panose="020B0604020202020204" pitchFamily="34" charset="0"/>
              </a:defRPr>
            </a:lvl3pPr>
            <a:lvl4pPr eaLnBrk="0" fontAlgn="base" hangingPunct="0">
              <a:spcBef>
                <a:spcPct val="0"/>
              </a:spcBef>
              <a:spcAft>
                <a:spcPct val="0"/>
              </a:spcAft>
              <a:tabLst>
                <a:tab pos="93663" algn="l"/>
              </a:tabLst>
              <a:defRPr>
                <a:solidFill>
                  <a:schemeClr val="tx1"/>
                </a:solidFill>
                <a:latin typeface="Arial" panose="020B0604020202020204" pitchFamily="34" charset="0"/>
              </a:defRPr>
            </a:lvl4pPr>
            <a:lvl5pPr eaLnBrk="0" fontAlgn="base" hangingPunct="0">
              <a:spcBef>
                <a:spcPct val="0"/>
              </a:spcBef>
              <a:spcAft>
                <a:spcPct val="0"/>
              </a:spcAft>
              <a:tabLst>
                <a:tab pos="93663" algn="l"/>
              </a:tabLst>
              <a:defRPr>
                <a:solidFill>
                  <a:schemeClr val="tx1"/>
                </a:solidFill>
                <a:latin typeface="Arial" panose="020B0604020202020204" pitchFamily="34" charset="0"/>
              </a:defRPr>
            </a:lvl5pPr>
            <a:lvl6pPr eaLnBrk="0" fontAlgn="base" hangingPunct="0">
              <a:spcBef>
                <a:spcPct val="0"/>
              </a:spcBef>
              <a:spcAft>
                <a:spcPct val="0"/>
              </a:spcAft>
              <a:tabLst>
                <a:tab pos="93663" algn="l"/>
              </a:tabLst>
              <a:defRPr>
                <a:solidFill>
                  <a:schemeClr val="tx1"/>
                </a:solidFill>
                <a:latin typeface="Arial" panose="020B0604020202020204" pitchFamily="34" charset="0"/>
              </a:defRPr>
            </a:lvl6pPr>
            <a:lvl7pPr eaLnBrk="0" fontAlgn="base" hangingPunct="0">
              <a:spcBef>
                <a:spcPct val="0"/>
              </a:spcBef>
              <a:spcAft>
                <a:spcPct val="0"/>
              </a:spcAft>
              <a:tabLst>
                <a:tab pos="93663" algn="l"/>
              </a:tabLst>
              <a:defRPr>
                <a:solidFill>
                  <a:schemeClr val="tx1"/>
                </a:solidFill>
                <a:latin typeface="Arial" panose="020B0604020202020204" pitchFamily="34" charset="0"/>
              </a:defRPr>
            </a:lvl7pPr>
            <a:lvl8pPr eaLnBrk="0" fontAlgn="base" hangingPunct="0">
              <a:spcBef>
                <a:spcPct val="0"/>
              </a:spcBef>
              <a:spcAft>
                <a:spcPct val="0"/>
              </a:spcAft>
              <a:tabLst>
                <a:tab pos="93663" algn="l"/>
              </a:tabLst>
              <a:defRPr>
                <a:solidFill>
                  <a:schemeClr val="tx1"/>
                </a:solidFill>
                <a:latin typeface="Arial" panose="020B0604020202020204" pitchFamily="34" charset="0"/>
              </a:defRPr>
            </a:lvl8pPr>
            <a:lvl9pPr eaLnBrk="0" fontAlgn="base" hangingPunct="0">
              <a:spcBef>
                <a:spcPct val="0"/>
              </a:spcBef>
              <a:spcAft>
                <a:spcPct val="0"/>
              </a:spcAft>
              <a:tabLst>
                <a:tab pos="93663"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3663" algn="l"/>
              </a:tabLst>
            </a:pPr>
            <a:r>
              <a:rPr kumimoji="0" lang="ro-RO" altLang="ro-MD" sz="1200" b="0" i="0" u="sng" strike="noStrike" cap="none" normalizeH="0" baseline="0" dirty="0">
                <a:ln>
                  <a:noFill/>
                </a:ln>
                <a:solidFill>
                  <a:srgbClr val="FFFFFF"/>
                </a:solidFill>
                <a:effectLst/>
                <a:latin typeface="Arial" panose="020B0604020202020204" pitchFamily="34" charset="0"/>
                <a:ea typeface="Times New Roman" panose="02020603050405020304" pitchFamily="18" charset="0"/>
              </a:rPr>
              <a:t>de tra2nsport	Itinerarul parcurs	Periodicitatea circulației pe itinerar	Fluxul d</a:t>
            </a:r>
            <a:endParaRPr kumimoji="0" lang="ro-RO" altLang="ro-MD" sz="6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3663" algn="l"/>
              </a:tabLst>
            </a:pPr>
            <a:r>
              <a:rPr kumimoji="0" lang="ro-RO" altLang="ro-MD" sz="1200" b="0" i="0" u="sng" strike="noStrike" cap="none" normalizeH="0" baseline="0" dirty="0">
                <a:ln>
                  <a:noFill/>
                </a:ln>
                <a:solidFill>
                  <a:srgbClr val="FFFFFF"/>
                </a:solidFill>
                <a:effectLst/>
                <a:latin typeface="Arial" panose="020B0604020202020204" pitchFamily="34" charset="0"/>
                <a:ea typeface="Times New Roman" panose="02020603050405020304" pitchFamily="18" charset="0"/>
              </a:rPr>
              <a:t>e </a:t>
            </a:r>
            <a:endParaRPr kumimoji="0" lang="ro-RO" altLang="ro-MD"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13523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1613D83-0B66-4E4E-82F0-DB36A8EE1A70}"/>
              </a:ext>
            </a:extLst>
          </p:cNvPr>
          <p:cNvSpPr>
            <a:spLocks noGrp="1"/>
          </p:cNvSpPr>
          <p:nvPr/>
        </p:nvSpPr>
        <p:spPr>
          <a:xfrm>
            <a:off x="0" y="2669717"/>
            <a:ext cx="12192000" cy="929726"/>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o-RO">
                <a:solidFill>
                  <a:schemeClr val="accent1">
                    <a:lumMod val="50000"/>
                  </a:schemeClr>
                </a:solidFill>
                <a:latin typeface="Arial Black"/>
              </a:rPr>
              <a:t>Ce propuneri aveți?</a:t>
            </a:r>
            <a:endParaRPr lang="en-US">
              <a:solidFill>
                <a:schemeClr val="accent1">
                  <a:lumMod val="50000"/>
                </a:schemeClr>
              </a:solidFill>
              <a:latin typeface="Arial Black"/>
            </a:endParaRPr>
          </a:p>
        </p:txBody>
      </p:sp>
      <p:pic>
        <p:nvPicPr>
          <p:cNvPr id="2" name="Picture 1">
            <a:extLst>
              <a:ext uri="{FF2B5EF4-FFF2-40B4-BE49-F238E27FC236}">
                <a16:creationId xmlns:a16="http://schemas.microsoft.com/office/drawing/2014/main" id="{E674655A-927A-F7AA-0A78-8D3725BEF11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5" name="Picture 4">
            <a:extLst>
              <a:ext uri="{FF2B5EF4-FFF2-40B4-BE49-F238E27FC236}">
                <a16:creationId xmlns:a16="http://schemas.microsoft.com/office/drawing/2014/main" id="{CC8F4E23-46F5-ABAC-19AB-4D21AE40BC0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
        <p:nvSpPr>
          <p:cNvPr id="7" name="Rectangle 6">
            <a:extLst>
              <a:ext uri="{FF2B5EF4-FFF2-40B4-BE49-F238E27FC236}">
                <a16:creationId xmlns:a16="http://schemas.microsoft.com/office/drawing/2014/main" id="{FC74861F-D68E-221B-6ECA-8DF7375968AD}"/>
              </a:ext>
            </a:extLst>
          </p:cNvPr>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171068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3" name="Picture 2">
            <a:extLst>
              <a:ext uri="{FF2B5EF4-FFF2-40B4-BE49-F238E27FC236}">
                <a16:creationId xmlns:a16="http://schemas.microsoft.com/office/drawing/2014/main" id="{1DE61C01-D3EB-D287-CBC8-7A452ECBD10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338" y="6205538"/>
            <a:ext cx="1576387" cy="471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4" name="Picture 3">
            <a:extLst>
              <a:ext uri="{FF2B5EF4-FFF2-40B4-BE49-F238E27FC236}">
                <a16:creationId xmlns:a16="http://schemas.microsoft.com/office/drawing/2014/main" id="{95D53301-61F4-B3AD-27E9-8F39EBECE28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36725" y="6142038"/>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a:extLst>
              <a:ext uri="{FF2B5EF4-FFF2-40B4-BE49-F238E27FC236}">
                <a16:creationId xmlns:a16="http://schemas.microsoft.com/office/drawing/2014/main" id="{07F5C90D-315C-14A5-7836-51BCE3C32266}"/>
              </a:ext>
            </a:extLst>
          </p:cNvPr>
          <p:cNvPicPr>
            <a:picLocks noChangeAspect="1"/>
          </p:cNvPicPr>
          <p:nvPr/>
        </p:nvPicPr>
        <p:blipFill>
          <a:blip r:embed="rId4"/>
          <a:stretch>
            <a:fillRect/>
          </a:stretch>
        </p:blipFill>
        <p:spPr>
          <a:xfrm>
            <a:off x="161807" y="5547066"/>
            <a:ext cx="2743200" cy="636904"/>
          </a:xfrm>
          <a:prstGeom prst="rect">
            <a:avLst/>
          </a:prstGeom>
        </p:spPr>
      </p:pic>
      <p:sp>
        <p:nvSpPr>
          <p:cNvPr id="3" name="Rectangle 2">
            <a:extLst>
              <a:ext uri="{FF2B5EF4-FFF2-40B4-BE49-F238E27FC236}">
                <a16:creationId xmlns:a16="http://schemas.microsoft.com/office/drawing/2014/main" id="{FC198A01-CDAA-150E-E3C5-F1115406273A}"/>
              </a:ext>
            </a:extLst>
          </p:cNvPr>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247B76A0-E58F-CEFF-1D14-9937EC58080A}"/>
              </a:ext>
            </a:extLst>
          </p:cNvPr>
          <p:cNvSpPr>
            <a:spLocks noGrp="1"/>
          </p:cNvSpPr>
          <p:nvPr>
            <p:ph type="title"/>
          </p:nvPr>
        </p:nvSpPr>
        <p:spPr>
          <a:xfrm>
            <a:off x="239712" y="4251325"/>
            <a:ext cx="11884025" cy="644525"/>
          </a:xfrm>
        </p:spPr>
        <p:txBody>
          <a:bodyPr rtlCol="0" anchor="t">
            <a:normAutofit/>
          </a:bodyPr>
          <a:lstStyle/>
          <a:p>
            <a:pPr algn="ctr" eaLnBrk="1" fontAlgn="auto" hangingPunct="1">
              <a:spcAft>
                <a:spcPts val="0"/>
              </a:spcAft>
              <a:defRPr/>
            </a:pPr>
            <a:r>
              <a:rPr lang="en-US" sz="2400">
                <a:solidFill>
                  <a:schemeClr val="accent1">
                    <a:lumMod val="50000"/>
                  </a:schemeClr>
                </a:solidFill>
                <a:latin typeface="Arial Black"/>
              </a:rPr>
              <a:t>V</a:t>
            </a:r>
            <a:r>
              <a:rPr lang="ro-RO" sz="2400">
                <a:solidFill>
                  <a:schemeClr val="accent1">
                    <a:lumMod val="50000"/>
                  </a:schemeClr>
                </a:solidFill>
                <a:latin typeface="Arial Black"/>
              </a:rPr>
              <a:t>ă</a:t>
            </a:r>
            <a:r>
              <a:rPr lang="en-US" sz="2400">
                <a:solidFill>
                  <a:schemeClr val="accent1">
                    <a:lumMod val="50000"/>
                  </a:schemeClr>
                </a:solidFill>
                <a:latin typeface="Arial Black"/>
              </a:rPr>
              <a:t> </a:t>
            </a:r>
            <a:r>
              <a:rPr lang="en-US" sz="2400" err="1">
                <a:solidFill>
                  <a:schemeClr val="accent1">
                    <a:lumMod val="50000"/>
                  </a:schemeClr>
                </a:solidFill>
                <a:latin typeface="Arial Black"/>
              </a:rPr>
              <a:t>mul</a:t>
            </a:r>
            <a:r>
              <a:rPr lang="ro-RO" sz="2400" err="1">
                <a:solidFill>
                  <a:schemeClr val="accent1">
                    <a:lumMod val="50000"/>
                  </a:schemeClr>
                </a:solidFill>
                <a:latin typeface="Arial Black"/>
              </a:rPr>
              <a:t>țumim</a:t>
            </a:r>
            <a:r>
              <a:rPr lang="ro-RO" sz="2400">
                <a:solidFill>
                  <a:schemeClr val="accent1">
                    <a:lumMod val="50000"/>
                  </a:schemeClr>
                </a:solidFill>
                <a:latin typeface="Arial Black"/>
              </a:rPr>
              <a:t> pentru participarea la audierea publică!</a:t>
            </a:r>
            <a:endParaRPr lang="en-US" sz="2400">
              <a:solidFill>
                <a:schemeClr val="accent1">
                  <a:lumMod val="50000"/>
                </a:schemeClr>
              </a:solidFill>
              <a:latin typeface="Arial Black"/>
            </a:endParaRPr>
          </a:p>
        </p:txBody>
      </p:sp>
      <p:sp>
        <p:nvSpPr>
          <p:cNvPr id="5" name="Title 1">
            <a:extLst>
              <a:ext uri="{FF2B5EF4-FFF2-40B4-BE49-F238E27FC236}">
                <a16:creationId xmlns:a16="http://schemas.microsoft.com/office/drawing/2014/main" id="{1DF58648-1B49-BA38-17E0-A38675070EDC}"/>
              </a:ext>
            </a:extLst>
          </p:cNvPr>
          <p:cNvSpPr txBox="1">
            <a:spLocks/>
          </p:cNvSpPr>
          <p:nvPr/>
        </p:nvSpPr>
        <p:spPr>
          <a:xfrm>
            <a:off x="153987" y="3230562"/>
            <a:ext cx="11884025" cy="644525"/>
          </a:xfrm>
          <a:prstGeom prst="rect">
            <a:avLst/>
          </a:prstGeom>
        </p:spPr>
        <p:txBody>
          <a:bodyPr vert="horz" lIns="91440" tIns="45720" rIns="91440" bIns="45720" rtlCol="0" anchor="t">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ro-RO" sz="5200">
                <a:solidFill>
                  <a:schemeClr val="accent2"/>
                </a:solidFill>
                <a:latin typeface="Arial Black"/>
              </a:rPr>
              <a:t>De aceea vorbim despre buget.</a:t>
            </a:r>
            <a:r>
              <a:rPr lang="ro-RO" sz="3200">
                <a:solidFill>
                  <a:schemeClr val="accent2"/>
                </a:solidFill>
                <a:latin typeface="Arial Black"/>
              </a:rPr>
              <a:t> </a:t>
            </a:r>
          </a:p>
        </p:txBody>
      </p:sp>
      <p:sp>
        <p:nvSpPr>
          <p:cNvPr id="6" name="TextBox 5">
            <a:extLst>
              <a:ext uri="{FF2B5EF4-FFF2-40B4-BE49-F238E27FC236}">
                <a16:creationId xmlns:a16="http://schemas.microsoft.com/office/drawing/2014/main" id="{4A24DC61-8AFD-3667-B0BE-4595F7C772D1}"/>
              </a:ext>
            </a:extLst>
          </p:cNvPr>
          <p:cNvSpPr txBox="1"/>
          <p:nvPr/>
        </p:nvSpPr>
        <p:spPr>
          <a:xfrm>
            <a:off x="3047999" y="2331104"/>
            <a:ext cx="6096000" cy="523220"/>
          </a:xfrm>
          <a:prstGeom prst="rect">
            <a:avLst/>
          </a:prstGeom>
          <a:noFill/>
        </p:spPr>
        <p:txBody>
          <a:bodyPr wrap="square">
            <a:spAutoFit/>
          </a:bodyPr>
          <a:lstStyle/>
          <a:p>
            <a:pPr algn="ctr">
              <a:defRPr/>
            </a:pPr>
            <a:r>
              <a:rPr lang="en-US" sz="2800">
                <a:solidFill>
                  <a:schemeClr val="accent2"/>
                </a:solidFill>
                <a:latin typeface="Arial Black"/>
              </a:rPr>
              <a:t>Ne</a:t>
            </a:r>
            <a:r>
              <a:rPr lang="ro-RO" sz="2800">
                <a:solidFill>
                  <a:schemeClr val="accent2"/>
                </a:solidFill>
                <a:latin typeface="Arial Black"/>
              </a:rPr>
              <a:t> pasă de comunitate.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7">
            <a:extLst>
              <a:ext uri="{FF2B5EF4-FFF2-40B4-BE49-F238E27FC236}">
                <a16:creationId xmlns:a16="http://schemas.microsoft.com/office/drawing/2014/main" id="{5C0FE4CB-D799-845F-455F-2A9B009708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9550" y="6096000"/>
            <a:ext cx="1577975"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8">
            <a:extLst>
              <a:ext uri="{FF2B5EF4-FFF2-40B4-BE49-F238E27FC236}">
                <a16:creationId xmlns:a16="http://schemas.microsoft.com/office/drawing/2014/main" id="{E29A2B0C-07D2-FC01-A703-A27E01D1C75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87525" y="6032500"/>
            <a:ext cx="1200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71A63005-C31C-00A4-64A1-72E93C6EA273}"/>
              </a:ext>
            </a:extLst>
          </p:cNvPr>
          <p:cNvSpPr/>
          <p:nvPr/>
        </p:nvSpPr>
        <p:spPr>
          <a:xfrm>
            <a:off x="0" y="0"/>
            <a:ext cx="12192000" cy="108267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01" name="Title 1">
            <a:extLst>
              <a:ext uri="{FF2B5EF4-FFF2-40B4-BE49-F238E27FC236}">
                <a16:creationId xmlns:a16="http://schemas.microsoft.com/office/drawing/2014/main" id="{5205E776-0D8A-4DDE-E0A2-641ECEC58774}"/>
              </a:ext>
            </a:extLst>
          </p:cNvPr>
          <p:cNvSpPr>
            <a:spLocks noGrp="1"/>
          </p:cNvSpPr>
          <p:nvPr>
            <p:ph type="title"/>
          </p:nvPr>
        </p:nvSpPr>
        <p:spPr>
          <a:xfrm>
            <a:off x="153988" y="1738"/>
            <a:ext cx="11884025" cy="1239806"/>
          </a:xfrm>
        </p:spPr>
        <p:txBody>
          <a:bodyPr anchor="t">
            <a:normAutofit fontScale="90000"/>
          </a:bodyPr>
          <a:lstStyle/>
          <a:p>
            <a:pPr algn="ctr"/>
            <a:r>
              <a:rPr lang="ro-RO" altLang="ro-RO">
                <a:solidFill>
                  <a:schemeClr val="bg1"/>
                </a:solidFill>
                <a:latin typeface="Arial Black"/>
              </a:rPr>
              <a:t>Reguli </a:t>
            </a:r>
            <a:br>
              <a:rPr lang="ro-RO" altLang="ro-RO">
                <a:solidFill>
                  <a:schemeClr val="bg1"/>
                </a:solidFill>
                <a:latin typeface="Arial Black"/>
              </a:rPr>
            </a:br>
            <a:r>
              <a:rPr lang="ro-RO" altLang="ro-RO">
                <a:solidFill>
                  <a:schemeClr val="bg1"/>
                </a:solidFill>
                <a:latin typeface="Arial Black"/>
              </a:rPr>
              <a:t>privind petrecerea audierilor publice</a:t>
            </a:r>
            <a:endParaRPr lang="en-US" altLang="ro-RO">
              <a:solidFill>
                <a:schemeClr val="bg1"/>
              </a:solidFill>
              <a:latin typeface="Arial Black" panose="020B0A04020102020204" pitchFamily="34" charset="0"/>
            </a:endParaRPr>
          </a:p>
        </p:txBody>
      </p:sp>
      <p:graphicFrame>
        <p:nvGraphicFramePr>
          <p:cNvPr id="8" name="Table 7">
            <a:extLst>
              <a:ext uri="{FF2B5EF4-FFF2-40B4-BE49-F238E27FC236}">
                <a16:creationId xmlns:a16="http://schemas.microsoft.com/office/drawing/2014/main" id="{134DB1A6-1C30-CB12-F34A-F6A239899DC4}"/>
              </a:ext>
            </a:extLst>
          </p:cNvPr>
          <p:cNvGraphicFramePr>
            <a:graphicFrameLocks noGrp="1"/>
          </p:cNvGraphicFramePr>
          <p:nvPr>
            <p:extLst>
              <p:ext uri="{D42A27DB-BD31-4B8C-83A1-F6EECF244321}">
                <p14:modId xmlns:p14="http://schemas.microsoft.com/office/powerpoint/2010/main" val="2485875895"/>
              </p:ext>
            </p:extLst>
          </p:nvPr>
        </p:nvGraphicFramePr>
        <p:xfrm>
          <a:off x="100641" y="1236452"/>
          <a:ext cx="11879893" cy="5669280"/>
        </p:xfrm>
        <a:graphic>
          <a:graphicData uri="http://schemas.openxmlformats.org/drawingml/2006/table">
            <a:tbl>
              <a:tblPr firstRow="1" bandRow="1">
                <a:tableStyleId>{5C22544A-7EE6-4342-B048-85BDC9FD1C3A}</a:tableStyleId>
              </a:tblPr>
              <a:tblGrid>
                <a:gridCol w="6321777">
                  <a:extLst>
                    <a:ext uri="{9D8B030D-6E8A-4147-A177-3AD203B41FA5}">
                      <a16:colId xmlns:a16="http://schemas.microsoft.com/office/drawing/2014/main" val="3247829655"/>
                    </a:ext>
                  </a:extLst>
                </a:gridCol>
                <a:gridCol w="5558116">
                  <a:extLst>
                    <a:ext uri="{9D8B030D-6E8A-4147-A177-3AD203B41FA5}">
                      <a16:colId xmlns:a16="http://schemas.microsoft.com/office/drawing/2014/main" val="2305622503"/>
                    </a:ext>
                  </a:extLst>
                </a:gridCol>
              </a:tblGrid>
              <a:tr h="5389551">
                <a:tc>
                  <a:txBody>
                    <a:bodyPr/>
                    <a:lstStyle/>
                    <a:p>
                      <a:pPr marL="0" lvl="0" indent="228600" algn="l">
                        <a:lnSpc>
                          <a:spcPct val="100000"/>
                        </a:lnSpc>
                        <a:buFont typeface="Arial"/>
                        <a:buNone/>
                      </a:pPr>
                      <a:r>
                        <a:rPr lang="rm-CH" sz="2000" b="1" kern="1200" noProof="1">
                          <a:solidFill>
                            <a:srgbClr val="203864"/>
                          </a:solidFill>
                          <a:latin typeface="Calibri"/>
                          <a:ea typeface="Calibri"/>
                          <a:cs typeface="Times New Roman"/>
                        </a:rPr>
                        <a:t>Scopul Consiliului local, a Primăriei în cadrul audierilor publice este de a oferi fiecărui cetăţean posibilitatea de a-şi exprima propriul punct de vedere în privinţa problemelor puse în discuţie. </a:t>
                      </a:r>
                      <a:endParaRPr lang="ro-RO" sz="2000" b="1" kern="1200" noProof="1">
                        <a:solidFill>
                          <a:srgbClr val="203864"/>
                        </a:solidFill>
                        <a:latin typeface="Calibri"/>
                        <a:ea typeface="Calibri"/>
                        <a:cs typeface="Times New Roman"/>
                      </a:endParaRPr>
                    </a:p>
                    <a:p>
                      <a:pPr marL="0" lvl="0" indent="228600" algn="l">
                        <a:lnSpc>
                          <a:spcPct val="100000"/>
                        </a:lnSpc>
                        <a:buFont typeface="Arial"/>
                        <a:buNone/>
                      </a:pPr>
                      <a:r>
                        <a:rPr lang="rm-CH" sz="2000" b="1" kern="1200" noProof="1">
                          <a:solidFill>
                            <a:schemeClr val="accent2"/>
                          </a:solidFill>
                          <a:latin typeface="Calibri"/>
                          <a:ea typeface="Calibri"/>
                          <a:cs typeface="Times New Roman"/>
                        </a:rPr>
                        <a:t>Înregistrarea persoanelor, care doresc să vorbească se efectuează până la începutul audierilor publice sau pe parcurs prin prezentarea unui bileţel secretarului şedinţei.</a:t>
                      </a:r>
                      <a:endParaRPr lang="ro-RO" sz="2000" b="1" kern="1200" noProof="1">
                        <a:solidFill>
                          <a:schemeClr val="accent2"/>
                        </a:solidFill>
                        <a:latin typeface="Calibri"/>
                        <a:ea typeface="Calibri"/>
                        <a:cs typeface="Times New Roman"/>
                      </a:endParaRPr>
                    </a:p>
                    <a:p>
                      <a:pPr marL="0" lvl="0" indent="228600" algn="l">
                        <a:lnSpc>
                          <a:spcPct val="100000"/>
                        </a:lnSpc>
                        <a:buFont typeface="Arial"/>
                        <a:buNone/>
                      </a:pPr>
                      <a:r>
                        <a:rPr lang="rm-CH" sz="2000" b="1" kern="1200" noProof="1">
                          <a:solidFill>
                            <a:srgbClr val="203864"/>
                          </a:solidFill>
                          <a:latin typeface="Calibri"/>
                          <a:ea typeface="Calibri"/>
                          <a:cs typeface="Times New Roman"/>
                        </a:rPr>
                        <a:t>Nu se va acorda dreptul să vorbească persoanelor neînregistrate. </a:t>
                      </a:r>
                      <a:endParaRPr lang="ro-RO" sz="2000" b="1" kern="1200" noProof="1">
                        <a:solidFill>
                          <a:srgbClr val="203864"/>
                        </a:solidFill>
                        <a:latin typeface="Calibri"/>
                        <a:ea typeface="Calibri"/>
                        <a:cs typeface="Times New Roman"/>
                      </a:endParaRPr>
                    </a:p>
                    <a:p>
                      <a:pPr marL="0" lvl="0" indent="228600" algn="l">
                        <a:lnSpc>
                          <a:spcPct val="100000"/>
                        </a:lnSpc>
                        <a:buFont typeface="Arial"/>
                        <a:buNone/>
                      </a:pPr>
                      <a:r>
                        <a:rPr lang="rm-CH" sz="2000" b="1" kern="1200" noProof="1">
                          <a:solidFill>
                            <a:schemeClr val="accent2"/>
                          </a:solidFill>
                          <a:latin typeface="Calibri"/>
                          <a:ea typeface="Calibri"/>
                          <a:cs typeface="Times New Roman"/>
                        </a:rPr>
                        <a:t>Fiecare vorbitor din public va avea la dispoziţie 5 min. Dacă numărul vorbitorilor va depăşi 10 persoane, prezidiul poate reduce timpul până la 3 min. </a:t>
                      </a:r>
                      <a:endParaRPr lang="ro-RO" sz="2000" b="1" kern="1200" noProof="1">
                        <a:solidFill>
                          <a:schemeClr val="accent2"/>
                        </a:solidFill>
                        <a:latin typeface="Calibri"/>
                        <a:ea typeface="Calibri"/>
                        <a:cs typeface="Times New Roman"/>
                      </a:endParaRPr>
                    </a:p>
                    <a:p>
                      <a:pPr marL="0" lvl="0" indent="228600" algn="l">
                        <a:lnSpc>
                          <a:spcPct val="100000"/>
                        </a:lnSpc>
                        <a:buFont typeface="Arial"/>
                        <a:buNone/>
                      </a:pPr>
                      <a:r>
                        <a:rPr lang="rm-CH" sz="2000" b="1" kern="1200" noProof="1">
                          <a:solidFill>
                            <a:srgbClr val="203864"/>
                          </a:solidFill>
                          <a:latin typeface="Calibri"/>
                          <a:ea typeface="Calibri"/>
                          <a:cs typeface="Times New Roman"/>
                        </a:rPr>
                        <a:t>Se va oferi cuvântul în ordinea înregistrării.</a:t>
                      </a:r>
                      <a:endParaRPr lang="ro-RO" sz="2000" b="1" kern="1200" noProof="1">
                        <a:solidFill>
                          <a:srgbClr val="203864"/>
                        </a:solidFill>
                        <a:latin typeface="Calibri"/>
                        <a:ea typeface="Calibri"/>
                        <a:cs typeface="Times New Roman"/>
                      </a:endParaRPr>
                    </a:p>
                    <a:p>
                      <a:pPr marL="0" lvl="0" indent="228600" algn="l">
                        <a:lnSpc>
                          <a:spcPct val="100000"/>
                        </a:lnSpc>
                        <a:buFont typeface="Arial"/>
                        <a:buNone/>
                      </a:pPr>
                      <a:r>
                        <a:rPr lang="rm-CH" sz="2000" b="1" kern="1200" noProof="1">
                          <a:solidFill>
                            <a:schemeClr val="accent2"/>
                          </a:solidFill>
                          <a:latin typeface="Calibri"/>
                          <a:ea typeface="Calibri"/>
                          <a:cs typeface="Times New Roman"/>
                        </a:rPr>
                        <a:t>Alte persoane nu vor putea să vorbească până la expirarea listei de înregistrare.</a:t>
                      </a:r>
                      <a:endParaRPr lang="ro-RO" sz="2000" b="1" kern="1200" noProof="1">
                        <a:solidFill>
                          <a:schemeClr val="accent2"/>
                        </a:solidFill>
                        <a:latin typeface="Calibri"/>
                        <a:ea typeface="Calibri"/>
                        <a:cs typeface="Times New Roman"/>
                      </a:endParaRPr>
                    </a:p>
                    <a:p>
                      <a:pPr marL="0" lvl="0" indent="228600" algn="l">
                        <a:lnSpc>
                          <a:spcPct val="100000"/>
                        </a:lnSpc>
                        <a:buFont typeface="Arial"/>
                        <a:buNone/>
                      </a:pPr>
                      <a:r>
                        <a:rPr lang="ro-RO" sz="2000" b="1" kern="1200" noProof="0">
                          <a:solidFill>
                            <a:srgbClr val="203864"/>
                          </a:solidFill>
                          <a:latin typeface="Calibri"/>
                          <a:ea typeface="Calibri"/>
                          <a:cs typeface="Times New Roman"/>
                        </a:rPr>
                        <a:t>Fiecare persoană va avea posibilitatea să vorbească înainte ca altă persoană să vorbească pentru a doua oară.</a:t>
                      </a:r>
                    </a:p>
                    <a:p>
                      <a:pPr marL="0" lvl="0" indent="228600" algn="l">
                        <a:lnSpc>
                          <a:spcPct val="100000"/>
                        </a:lnSpc>
                        <a:buFont typeface="Arial"/>
                        <a:buNone/>
                      </a:pPr>
                      <a:r>
                        <a:rPr lang="ro-RO" sz="2000" b="1" kern="1200" noProof="0">
                          <a:solidFill>
                            <a:schemeClr val="accent2"/>
                          </a:solidFill>
                          <a:latin typeface="Calibri"/>
                          <a:ea typeface="Calibri"/>
                          <a:cs typeface="Times New Roman"/>
                        </a:rPr>
                        <a:t>Nu se permit dezbateri în cadrul audierilor publice.</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marL="0" lvl="0" indent="228600" algn="l">
                        <a:lnSpc>
                          <a:spcPct val="100000"/>
                        </a:lnSpc>
                        <a:buNone/>
                      </a:pPr>
                      <a:r>
                        <a:rPr lang="ro-RO" sz="2000" b="1" kern="1200" noProof="0">
                          <a:solidFill>
                            <a:srgbClr val="203864"/>
                          </a:solidFill>
                          <a:latin typeface="Calibri"/>
                          <a:ea typeface="Calibri"/>
                          <a:cs typeface="Times New Roman"/>
                        </a:rPr>
                        <a:t>Mesajul primarului, rapoartele de specialitate ale persoanelor responsabile din aparatul Primăriei vor dura nu mai mult de 30 min. </a:t>
                      </a:r>
                    </a:p>
                    <a:p>
                      <a:pPr marL="0" lvl="0" indent="228600" algn="l">
                        <a:lnSpc>
                          <a:spcPct val="100000"/>
                        </a:lnSpc>
                        <a:buNone/>
                      </a:pPr>
                      <a:r>
                        <a:rPr lang="ro-RO" sz="2000" b="1" kern="1200" noProof="0">
                          <a:solidFill>
                            <a:schemeClr val="accent2"/>
                          </a:solidFill>
                          <a:latin typeface="Calibri"/>
                          <a:ea typeface="Calibri"/>
                          <a:cs typeface="Times New Roman"/>
                        </a:rPr>
                        <a:t>Vorbitorii care au mesaje scrise vor lăsa copiile acestora la membrii echipei de lucru (secretariat). </a:t>
                      </a:r>
                    </a:p>
                    <a:p>
                      <a:pPr marL="0" lvl="0" indent="228600" algn="l">
                        <a:lnSpc>
                          <a:spcPct val="100000"/>
                        </a:lnSpc>
                        <a:buNone/>
                      </a:pPr>
                      <a:r>
                        <a:rPr lang="ro-RO" sz="2000" b="1" kern="1200" noProof="1">
                          <a:solidFill>
                            <a:srgbClr val="203864"/>
                          </a:solidFill>
                          <a:latin typeface="Calibri"/>
                          <a:ea typeface="Calibri"/>
                          <a:cs typeface="Times New Roman"/>
                        </a:rPr>
                        <a:t>Politețea va fi păstrată. Aceasta include respectul obişnuit din partea audienţei, respectul Consiliului faţă de vorbitori şi al vorbitorului faţă de audienţă.</a:t>
                      </a:r>
                    </a:p>
                    <a:p>
                      <a:pPr marL="0" lvl="0" indent="228600" algn="l">
                        <a:lnSpc>
                          <a:spcPct val="100000"/>
                        </a:lnSpc>
                        <a:buNone/>
                      </a:pPr>
                      <a:r>
                        <a:rPr lang="ro-RO" sz="2000" b="1" kern="1200" noProof="1">
                          <a:solidFill>
                            <a:schemeClr val="accent2"/>
                          </a:solidFill>
                          <a:latin typeface="Calibri"/>
                          <a:ea typeface="Calibri"/>
                          <a:cs typeface="Times New Roman"/>
                        </a:rPr>
                        <a:t>Audierea publică nu va dura mai mult de 3 ore, la necesitate se vor declara pauze.</a:t>
                      </a:r>
                    </a:p>
                    <a:p>
                      <a:pPr marL="0" lvl="0" indent="228600" algn="l">
                        <a:lnSpc>
                          <a:spcPct val="100000"/>
                        </a:lnSpc>
                        <a:buNone/>
                      </a:pPr>
                      <a:r>
                        <a:rPr lang="ro-RO" sz="2000" b="1" kern="1200" noProof="1">
                          <a:solidFill>
                            <a:srgbClr val="203864"/>
                          </a:solidFill>
                          <a:latin typeface="Calibri"/>
                          <a:ea typeface="Calibri"/>
                          <a:cs typeface="Times New Roman"/>
                        </a:rPr>
                        <a:t>Preşedintele poate declara întrunirea închisă în cazul când:</a:t>
                      </a:r>
                    </a:p>
                    <a:p>
                      <a:pPr marL="0" lvl="0" indent="457200" algn="l">
                        <a:lnSpc>
                          <a:spcPct val="100000"/>
                        </a:lnSpc>
                        <a:buNone/>
                      </a:pPr>
                      <a:r>
                        <a:rPr lang="ro-RO" sz="2000" b="1" kern="1200" noProof="1">
                          <a:solidFill>
                            <a:srgbClr val="203864"/>
                          </a:solidFill>
                          <a:latin typeface="Calibri"/>
                          <a:ea typeface="Calibri"/>
                          <a:cs typeface="Times New Roman"/>
                        </a:rPr>
                        <a:t>- toţi vorbi</a:t>
                      </a:r>
                      <a:r>
                        <a:rPr lang="ro-RO" sz="2000" b="1" kern="1200" noProof="0" err="1">
                          <a:solidFill>
                            <a:srgbClr val="203864"/>
                          </a:solidFill>
                          <a:latin typeface="Calibri"/>
                          <a:ea typeface="Calibri"/>
                          <a:cs typeface="Times New Roman"/>
                        </a:rPr>
                        <a:t>torii</a:t>
                      </a:r>
                      <a:r>
                        <a:rPr lang="ro-RO" sz="2000" b="1" kern="1200" noProof="0">
                          <a:solidFill>
                            <a:srgbClr val="203864"/>
                          </a:solidFill>
                          <a:latin typeface="Calibri"/>
                          <a:ea typeface="Calibri"/>
                          <a:cs typeface="Times New Roman"/>
                        </a:rPr>
                        <a:t> au luat cuvântul;</a:t>
                      </a:r>
                    </a:p>
                    <a:p>
                      <a:pPr marL="0" lvl="0" indent="457200" algn="l">
                        <a:lnSpc>
                          <a:spcPct val="100000"/>
                        </a:lnSpc>
                        <a:buNone/>
                      </a:pPr>
                      <a:r>
                        <a:rPr lang="ro-RO" sz="2000" b="1" kern="1200" noProof="0">
                          <a:solidFill>
                            <a:srgbClr val="203864"/>
                          </a:solidFill>
                          <a:latin typeface="Calibri"/>
                          <a:ea typeface="Calibri"/>
                          <a:cs typeface="Times New Roman"/>
                        </a:rPr>
                        <a:t>- a expirat timpul alocat audierii.               </a:t>
                      </a:r>
                    </a:p>
                    <a:p>
                      <a:pPr marL="0" lvl="0" indent="228600" algn="l">
                        <a:lnSpc>
                          <a:spcPct val="100000"/>
                        </a:lnSpc>
                        <a:buNone/>
                      </a:pPr>
                      <a:r>
                        <a:rPr lang="ro-RO" sz="2000" b="1" kern="1200" noProof="0">
                          <a:solidFill>
                            <a:srgbClr val="203864"/>
                          </a:solidFill>
                          <a:latin typeface="Calibri"/>
                          <a:ea typeface="Calibri"/>
                          <a:cs typeface="Times New Roman"/>
                        </a:rPr>
                        <a:t>Aplauzele nu sunt acceptate</a:t>
                      </a:r>
                    </a:p>
                    <a:p>
                      <a:pPr lvl="0" algn="r">
                        <a:lnSpc>
                          <a:spcPct val="100000"/>
                        </a:lnSpc>
                        <a:spcBef>
                          <a:spcPts val="0"/>
                        </a:spcBef>
                        <a:spcAft>
                          <a:spcPts val="0"/>
                        </a:spcAft>
                        <a:buNone/>
                      </a:pPr>
                      <a:endParaRPr lang="ro" sz="2300" b="1" i="1" u="none" strike="noStrike" kern="1200" noProof="0">
                        <a:solidFill>
                          <a:srgbClr val="203864"/>
                        </a:solidFill>
                      </a:endParaRPr>
                    </a:p>
                    <a:p>
                      <a:pPr lvl="0" algn="r">
                        <a:lnSpc>
                          <a:spcPct val="100000"/>
                        </a:lnSpc>
                        <a:spcBef>
                          <a:spcPts val="0"/>
                        </a:spcBef>
                        <a:spcAft>
                          <a:spcPts val="0"/>
                        </a:spcAft>
                        <a:buNone/>
                      </a:pPr>
                      <a:r>
                        <a:rPr lang="ro" sz="2300" b="1" i="1" u="none" strike="noStrike" kern="1200" noProof="0">
                          <a:solidFill>
                            <a:srgbClr val="203864"/>
                          </a:solidFill>
                        </a:rPr>
                        <a:t>Comitetul organizatoric</a:t>
                      </a:r>
                      <a:endParaRPr lang="en-US" b="1"/>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38167820"/>
                  </a:ext>
                </a:extLst>
              </a:tr>
            </a:tbl>
          </a:graphicData>
        </a:graphic>
      </p:graphicFrame>
    </p:spTree>
    <p:extLst>
      <p:ext uri="{BB962C8B-B14F-4D97-AF65-F5344CB8AC3E}">
        <p14:creationId xmlns:p14="http://schemas.microsoft.com/office/powerpoint/2010/main" val="3400093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21D1E-85A4-4443-B81C-7715B15E8EAF}"/>
              </a:ext>
            </a:extLst>
          </p:cNvPr>
          <p:cNvSpPr>
            <a:spLocks noGrp="1"/>
          </p:cNvSpPr>
          <p:nvPr>
            <p:ph type="ctrTitle"/>
          </p:nvPr>
        </p:nvSpPr>
        <p:spPr>
          <a:xfrm>
            <a:off x="209551" y="1115580"/>
            <a:ext cx="11864914" cy="3112398"/>
          </a:xfrm>
          <a:solidFill>
            <a:schemeClr val="accent1">
              <a:lumMod val="50000"/>
            </a:schemeClr>
          </a:solidFill>
        </p:spPr>
        <p:txBody>
          <a:bodyPr>
            <a:normAutofit/>
          </a:bodyPr>
          <a:lstStyle/>
          <a:p>
            <a:r>
              <a:rPr lang="ro-RO" sz="9600">
                <a:solidFill>
                  <a:schemeClr val="bg1"/>
                </a:solidFill>
                <a:latin typeface="Arial Black" panose="020B0A04020102020204" pitchFamily="34" charset="0"/>
              </a:rPr>
              <a:t>BUGETUL</a:t>
            </a:r>
            <a:br>
              <a:rPr lang="ro-RO" sz="9600">
                <a:solidFill>
                  <a:schemeClr val="bg1"/>
                </a:solidFill>
                <a:latin typeface="Arial Black" panose="020B0A04020102020204" pitchFamily="34" charset="0"/>
              </a:rPr>
            </a:br>
            <a:r>
              <a:rPr lang="ro-RO" sz="9600">
                <a:solidFill>
                  <a:schemeClr val="bg1"/>
                </a:solidFill>
                <a:latin typeface="Arial Black" panose="020B0A04020102020204" pitchFamily="34" charset="0"/>
              </a:rPr>
              <a:t>20</a:t>
            </a:r>
            <a:r>
              <a:rPr lang="en-US" sz="9600">
                <a:solidFill>
                  <a:schemeClr val="bg1"/>
                </a:solidFill>
                <a:latin typeface="Arial Black" panose="020B0A04020102020204" pitchFamily="34" charset="0"/>
              </a:rPr>
              <a:t>2</a:t>
            </a:r>
            <a:r>
              <a:rPr lang="ro-RO" sz="9600">
                <a:solidFill>
                  <a:schemeClr val="bg1"/>
                </a:solidFill>
                <a:latin typeface="Arial Black" panose="020B0A04020102020204" pitchFamily="34" charset="0"/>
              </a:rPr>
              <a:t>5</a:t>
            </a:r>
            <a:endParaRPr lang="en-US" sz="960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CDB29EB2-A4F2-49AA-B276-0E988D746128}"/>
              </a:ext>
            </a:extLst>
          </p:cNvPr>
          <p:cNvSpPr>
            <a:spLocks noGrp="1"/>
          </p:cNvSpPr>
          <p:nvPr>
            <p:ph type="subTitle" idx="1"/>
          </p:nvPr>
        </p:nvSpPr>
        <p:spPr>
          <a:xfrm>
            <a:off x="163541" y="4463052"/>
            <a:ext cx="11864915" cy="951674"/>
          </a:xfrm>
        </p:spPr>
        <p:txBody>
          <a:bodyPr>
            <a:normAutofit/>
          </a:bodyPr>
          <a:lstStyle/>
          <a:p>
            <a:r>
              <a:rPr lang="en-US" sz="4000" b="1">
                <a:solidFill>
                  <a:schemeClr val="accent2"/>
                </a:solidFill>
              </a:rPr>
              <a:t>[</a:t>
            </a:r>
            <a:r>
              <a:rPr lang="ro-RO" sz="4000" b="1">
                <a:solidFill>
                  <a:schemeClr val="accent2"/>
                </a:solidFill>
              </a:rPr>
              <a:t>Proiect</a:t>
            </a:r>
            <a:r>
              <a:rPr lang="en-US" sz="4000" b="1">
                <a:solidFill>
                  <a:schemeClr val="accent2"/>
                </a:solidFill>
              </a:rPr>
              <a:t>]</a:t>
            </a:r>
          </a:p>
        </p:txBody>
      </p:sp>
      <p:pic>
        <p:nvPicPr>
          <p:cNvPr id="5" name="Picture 4">
            <a:extLst>
              <a:ext uri="{FF2B5EF4-FFF2-40B4-BE49-F238E27FC236}">
                <a16:creationId xmlns:a16="http://schemas.microsoft.com/office/drawing/2014/main" id="{A2280953-C682-4CBF-A4C3-D9C98897772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209550" y="6096000"/>
            <a:ext cx="1577439" cy="472178"/>
          </a:xfrm>
          <a:prstGeom prst="rect">
            <a:avLst/>
          </a:prstGeom>
        </p:spPr>
      </p:pic>
      <p:pic>
        <p:nvPicPr>
          <p:cNvPr id="7" name="Picture 6">
            <a:extLst>
              <a:ext uri="{FF2B5EF4-FFF2-40B4-BE49-F238E27FC236}">
                <a16:creationId xmlns:a16="http://schemas.microsoft.com/office/drawing/2014/main" id="{39390B23-9880-488C-97B5-7F19DBECB26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786989" y="6032051"/>
            <a:ext cx="1200150" cy="600075"/>
          </a:xfrm>
          <a:prstGeom prst="rect">
            <a:avLst/>
          </a:prstGeom>
        </p:spPr>
      </p:pic>
      <p:sp>
        <p:nvSpPr>
          <p:cNvPr id="8" name="TextBox 7">
            <a:extLst>
              <a:ext uri="{FF2B5EF4-FFF2-40B4-BE49-F238E27FC236}">
                <a16:creationId xmlns:a16="http://schemas.microsoft.com/office/drawing/2014/main" id="{2C2A35C3-B064-4794-9D68-EEB501F66D47}"/>
              </a:ext>
            </a:extLst>
          </p:cNvPr>
          <p:cNvSpPr txBox="1"/>
          <p:nvPr/>
        </p:nvSpPr>
        <p:spPr>
          <a:xfrm>
            <a:off x="186446" y="5321772"/>
            <a:ext cx="3201086" cy="646331"/>
          </a:xfrm>
          <a:prstGeom prst="rect">
            <a:avLst/>
          </a:prstGeom>
          <a:noFill/>
        </p:spPr>
        <p:txBody>
          <a:bodyPr wrap="square" rtlCol="0">
            <a:spAutoFit/>
          </a:bodyPr>
          <a:lstStyle/>
          <a:p>
            <a:r>
              <a:rPr lang="ro-RO"/>
              <a:t>Eveniment organizat cu suportul Programului Comunitatea Mea</a:t>
            </a:r>
            <a:endParaRPr lang="en-US"/>
          </a:p>
        </p:txBody>
      </p:sp>
      <p:sp>
        <p:nvSpPr>
          <p:cNvPr id="4" name="TextBox 3">
            <a:extLst>
              <a:ext uri="{FF2B5EF4-FFF2-40B4-BE49-F238E27FC236}">
                <a16:creationId xmlns:a16="http://schemas.microsoft.com/office/drawing/2014/main" id="{78FAAC6E-1783-4DFE-A781-0B729B27CEDD}"/>
              </a:ext>
            </a:extLst>
          </p:cNvPr>
          <p:cNvSpPr txBox="1"/>
          <p:nvPr/>
        </p:nvSpPr>
        <p:spPr>
          <a:xfrm>
            <a:off x="163541" y="172620"/>
            <a:ext cx="11864915" cy="707886"/>
          </a:xfrm>
          <a:prstGeom prst="rect">
            <a:avLst/>
          </a:prstGeom>
          <a:noFill/>
        </p:spPr>
        <p:txBody>
          <a:bodyPr wrap="square" rtlCol="0">
            <a:spAutoFit/>
          </a:bodyPr>
          <a:lstStyle/>
          <a:p>
            <a:pPr algn="ctr"/>
            <a:r>
              <a:rPr lang="ro-RO" sz="4000" b="1" dirty="0">
                <a:solidFill>
                  <a:schemeClr val="tx2"/>
                </a:solidFill>
              </a:rPr>
              <a:t>Primăria</a:t>
            </a:r>
            <a:r>
              <a:rPr lang="en-US" sz="4000" b="1" dirty="0">
                <a:solidFill>
                  <a:schemeClr val="tx2"/>
                </a:solidFill>
              </a:rPr>
              <a:t> </a:t>
            </a:r>
            <a:r>
              <a:rPr lang="en-US" sz="4000" b="1" dirty="0" err="1">
                <a:solidFill>
                  <a:schemeClr val="tx2"/>
                </a:solidFill>
              </a:rPr>
              <a:t>Pelinia</a:t>
            </a:r>
            <a:endParaRPr lang="en-US" sz="4000" b="1" dirty="0">
              <a:solidFill>
                <a:schemeClr val="tx2"/>
              </a:solidFill>
            </a:endParaRPr>
          </a:p>
        </p:txBody>
      </p:sp>
    </p:spTree>
    <p:extLst>
      <p:ext uri="{BB962C8B-B14F-4D97-AF65-F5344CB8AC3E}">
        <p14:creationId xmlns:p14="http://schemas.microsoft.com/office/powerpoint/2010/main" val="2524600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dirty="0">
                <a:solidFill>
                  <a:schemeClr val="bg1"/>
                </a:solidFill>
                <a:latin typeface="Arial Black" panose="020B0A04020102020204" pitchFamily="34" charset="0"/>
              </a:rPr>
              <a:t>Bugetul 2025</a:t>
            </a:r>
            <a:endParaRPr lang="en-US" dirty="0">
              <a:solidFill>
                <a:schemeClr val="bg1"/>
              </a:solidFill>
              <a:latin typeface="Arial Black" panose="020B0A04020102020204" pitchFamily="34" charset="0"/>
            </a:endParaRPr>
          </a:p>
        </p:txBody>
      </p:sp>
      <p:sp>
        <p:nvSpPr>
          <p:cNvPr id="10" name="TextBox 9">
            <a:extLst>
              <a:ext uri="{FF2B5EF4-FFF2-40B4-BE49-F238E27FC236}">
                <a16:creationId xmlns:a16="http://schemas.microsoft.com/office/drawing/2014/main" id="{2957FDB9-2CD0-427A-AA92-2FD2E4A83429}"/>
              </a:ext>
            </a:extLst>
          </p:cNvPr>
          <p:cNvSpPr txBox="1"/>
          <p:nvPr/>
        </p:nvSpPr>
        <p:spPr>
          <a:xfrm>
            <a:off x="2930605" y="1571290"/>
            <a:ext cx="6400800" cy="1015663"/>
          </a:xfrm>
          <a:prstGeom prst="rect">
            <a:avLst/>
          </a:prstGeom>
          <a:noFill/>
        </p:spPr>
        <p:txBody>
          <a:bodyPr wrap="square">
            <a:spAutoFit/>
          </a:bodyPr>
          <a:lstStyle/>
          <a:p>
            <a:pPr algn="ctr"/>
            <a:r>
              <a:rPr lang="en-US" sz="6000" dirty="0">
                <a:solidFill>
                  <a:schemeClr val="accent1">
                    <a:lumMod val="50000"/>
                  </a:schemeClr>
                </a:solidFill>
                <a:latin typeface="Arial Black" panose="020B0A04020102020204" pitchFamily="34" charset="0"/>
              </a:rPr>
              <a:t>27136600</a:t>
            </a:r>
          </a:p>
        </p:txBody>
      </p:sp>
      <p:cxnSp>
        <p:nvCxnSpPr>
          <p:cNvPr id="11" name="Straight Connector 10">
            <a:extLst>
              <a:ext uri="{FF2B5EF4-FFF2-40B4-BE49-F238E27FC236}">
                <a16:creationId xmlns:a16="http://schemas.microsoft.com/office/drawing/2014/main" id="{1C4FCE7C-2040-48B2-B63D-95942C41B628}"/>
              </a:ext>
            </a:extLst>
          </p:cNvPr>
          <p:cNvCxnSpPr>
            <a:cxnSpLocks/>
          </p:cNvCxnSpPr>
          <p:nvPr/>
        </p:nvCxnSpPr>
        <p:spPr>
          <a:xfrm>
            <a:off x="2379921" y="3013061"/>
            <a:ext cx="0" cy="76059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1440C31-C0D7-4E51-B053-E1A6175A4063}"/>
              </a:ext>
            </a:extLst>
          </p:cNvPr>
          <p:cNvCxnSpPr>
            <a:cxnSpLocks/>
          </p:cNvCxnSpPr>
          <p:nvPr/>
        </p:nvCxnSpPr>
        <p:spPr>
          <a:xfrm>
            <a:off x="9691967" y="2969004"/>
            <a:ext cx="0" cy="804656"/>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3159A8E-4642-4211-BE81-E98D7B24820B}"/>
              </a:ext>
            </a:extLst>
          </p:cNvPr>
          <p:cNvCxnSpPr>
            <a:cxnSpLocks/>
          </p:cNvCxnSpPr>
          <p:nvPr/>
        </p:nvCxnSpPr>
        <p:spPr>
          <a:xfrm flipV="1">
            <a:off x="2365479" y="2969004"/>
            <a:ext cx="7326487" cy="44058"/>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682AC05-45B6-436E-BAA5-6EC4980AAE9E}"/>
              </a:ext>
            </a:extLst>
          </p:cNvPr>
          <p:cNvSpPr txBox="1"/>
          <p:nvPr/>
        </p:nvSpPr>
        <p:spPr>
          <a:xfrm>
            <a:off x="-26417" y="3817717"/>
            <a:ext cx="4826962" cy="1200329"/>
          </a:xfrm>
          <a:prstGeom prst="rect">
            <a:avLst/>
          </a:prstGeom>
          <a:noFill/>
        </p:spPr>
        <p:txBody>
          <a:bodyPr wrap="none" rtlCol="0">
            <a:spAutoFit/>
          </a:bodyPr>
          <a:lstStyle/>
          <a:p>
            <a:pPr algn="ctr"/>
            <a:r>
              <a:rPr lang="ro-RO" sz="3600" b="1">
                <a:solidFill>
                  <a:schemeClr val="accent1">
                    <a:lumMod val="50000"/>
                  </a:schemeClr>
                </a:solidFill>
                <a:latin typeface="Arial Black" panose="020B0A04020102020204" pitchFamily="34" charset="0"/>
              </a:rPr>
              <a:t>Venituri</a:t>
            </a:r>
          </a:p>
          <a:p>
            <a:pPr algn="ctr"/>
            <a:r>
              <a:rPr lang="ro-RO" sz="3600" b="1">
                <a:solidFill>
                  <a:schemeClr val="accent1">
                    <a:lumMod val="50000"/>
                  </a:schemeClr>
                </a:solidFill>
                <a:latin typeface="Arial Black" panose="020B0A04020102020204" pitchFamily="34" charset="0"/>
              </a:rPr>
              <a:t>(de unde vin banii)</a:t>
            </a:r>
            <a:endParaRPr lang="en-US" sz="3600" b="1">
              <a:solidFill>
                <a:schemeClr val="accent1">
                  <a:lumMod val="50000"/>
                </a:schemeClr>
              </a:solidFill>
              <a:latin typeface="Arial Black" panose="020B0A04020102020204" pitchFamily="34" charset="0"/>
            </a:endParaRPr>
          </a:p>
        </p:txBody>
      </p:sp>
      <p:sp>
        <p:nvSpPr>
          <p:cNvPr id="23" name="TextBox 22">
            <a:extLst>
              <a:ext uri="{FF2B5EF4-FFF2-40B4-BE49-F238E27FC236}">
                <a16:creationId xmlns:a16="http://schemas.microsoft.com/office/drawing/2014/main" id="{C6ADB4F8-6F31-44F6-AF97-C4ECC6D2D03F}"/>
              </a:ext>
            </a:extLst>
          </p:cNvPr>
          <p:cNvSpPr txBox="1"/>
          <p:nvPr/>
        </p:nvSpPr>
        <p:spPr>
          <a:xfrm>
            <a:off x="6964680" y="3873165"/>
            <a:ext cx="5436562" cy="1200329"/>
          </a:xfrm>
          <a:prstGeom prst="rect">
            <a:avLst/>
          </a:prstGeom>
          <a:noFill/>
        </p:spPr>
        <p:txBody>
          <a:bodyPr wrap="square" rtlCol="0">
            <a:spAutoFit/>
          </a:bodyPr>
          <a:lstStyle/>
          <a:p>
            <a:pPr algn="ctr"/>
            <a:r>
              <a:rPr lang="ro-RO" sz="3600" b="1">
                <a:solidFill>
                  <a:schemeClr val="accent1">
                    <a:lumMod val="50000"/>
                  </a:schemeClr>
                </a:solidFill>
                <a:latin typeface="Arial Black" panose="020B0A04020102020204" pitchFamily="34" charset="0"/>
              </a:rPr>
              <a:t>Cheltuieli</a:t>
            </a:r>
          </a:p>
          <a:p>
            <a:pPr algn="ctr"/>
            <a:r>
              <a:rPr lang="ro-RO" sz="3600" b="1">
                <a:solidFill>
                  <a:schemeClr val="accent1">
                    <a:lumMod val="50000"/>
                  </a:schemeClr>
                </a:solidFill>
                <a:latin typeface="Arial Black" panose="020B0A04020102020204" pitchFamily="34" charset="0"/>
              </a:rPr>
              <a:t>(unde se duc banii)</a:t>
            </a:r>
            <a:endParaRPr lang="en-US" sz="3600" b="1">
              <a:solidFill>
                <a:schemeClr val="accent1">
                  <a:lumMod val="50000"/>
                </a:schemeClr>
              </a:solidFill>
              <a:latin typeface="Arial Black" panose="020B0A04020102020204" pitchFamily="34" charset="0"/>
            </a:endParaRPr>
          </a:p>
        </p:txBody>
      </p:sp>
      <p:cxnSp>
        <p:nvCxnSpPr>
          <p:cNvPr id="33" name="Straight Connector 32">
            <a:extLst>
              <a:ext uri="{FF2B5EF4-FFF2-40B4-BE49-F238E27FC236}">
                <a16:creationId xmlns:a16="http://schemas.microsoft.com/office/drawing/2014/main" id="{A7563B6E-13C0-465D-A27C-DB5BD8FFD183}"/>
              </a:ext>
            </a:extLst>
          </p:cNvPr>
          <p:cNvCxnSpPr>
            <a:cxnSpLocks/>
          </p:cNvCxnSpPr>
          <p:nvPr/>
        </p:nvCxnSpPr>
        <p:spPr>
          <a:xfrm>
            <a:off x="6122127" y="2557947"/>
            <a:ext cx="0" cy="434663"/>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B9D6C55F-F603-A53A-311F-7CDA7787D6D6}"/>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3" name="Picture 2">
            <a:extLst>
              <a:ext uri="{FF2B5EF4-FFF2-40B4-BE49-F238E27FC236}">
                <a16:creationId xmlns:a16="http://schemas.microsoft.com/office/drawing/2014/main" id="{1A1E398C-69EA-AC8C-1CDE-45A2A299223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3156961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C54E498C-FDB0-498B-9B7A-958ED7F27669}"/>
              </a:ext>
            </a:extLst>
          </p:cNvPr>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1">
            <a:extLst>
              <a:ext uri="{FF2B5EF4-FFF2-40B4-BE49-F238E27FC236}">
                <a16:creationId xmlns:a16="http://schemas.microsoft.com/office/drawing/2014/main" id="{1B3DB754-843E-4EEF-91D5-504E0075861E}"/>
              </a:ext>
            </a:extLst>
          </p:cNvPr>
          <p:cNvSpPr>
            <a:spLocks noGrp="1"/>
          </p:cNvSpPr>
          <p:nvPr>
            <p:ph type="title"/>
          </p:nvPr>
        </p:nvSpPr>
        <p:spPr>
          <a:xfrm>
            <a:off x="153327" y="231721"/>
            <a:ext cx="11885345" cy="736847"/>
          </a:xfrm>
        </p:spPr>
        <p:txBody>
          <a:bodyPr anchor="t">
            <a:normAutofit/>
          </a:bodyPr>
          <a:lstStyle/>
          <a:p>
            <a:pPr algn="ctr"/>
            <a:r>
              <a:rPr lang="ro-RO" dirty="0">
                <a:solidFill>
                  <a:schemeClr val="bg1"/>
                </a:solidFill>
                <a:latin typeface="Arial Black"/>
              </a:rPr>
              <a:t>Analiza în dinamică a </a:t>
            </a:r>
            <a:r>
              <a:rPr lang="en-US" dirty="0" err="1">
                <a:solidFill>
                  <a:schemeClr val="bg1"/>
                </a:solidFill>
                <a:latin typeface="Arial Black"/>
              </a:rPr>
              <a:t>bugetului</a:t>
            </a:r>
            <a:endParaRPr lang="en-US" dirty="0">
              <a:solidFill>
                <a:schemeClr val="bg1"/>
              </a:solidFill>
              <a:latin typeface="Arial Black" panose="020B0A04020102020204" pitchFamily="34" charset="0"/>
            </a:endParaRPr>
          </a:p>
        </p:txBody>
      </p:sp>
      <p:graphicFrame>
        <p:nvGraphicFramePr>
          <p:cNvPr id="2" name="Table 1">
            <a:extLst>
              <a:ext uri="{FF2B5EF4-FFF2-40B4-BE49-F238E27FC236}">
                <a16:creationId xmlns:a16="http://schemas.microsoft.com/office/drawing/2014/main" id="{F2B86306-F794-D5E1-7536-A4848CD959BA}"/>
              </a:ext>
            </a:extLst>
          </p:cNvPr>
          <p:cNvGraphicFramePr>
            <a:graphicFrameLocks noGrp="1"/>
          </p:cNvGraphicFramePr>
          <p:nvPr>
            <p:extLst>
              <p:ext uri="{D42A27DB-BD31-4B8C-83A1-F6EECF244321}">
                <p14:modId xmlns:p14="http://schemas.microsoft.com/office/powerpoint/2010/main" val="1661966160"/>
              </p:ext>
            </p:extLst>
          </p:nvPr>
        </p:nvGraphicFramePr>
        <p:xfrm>
          <a:off x="351196" y="2042307"/>
          <a:ext cx="4306529" cy="3758418"/>
        </p:xfrm>
        <a:graphic>
          <a:graphicData uri="http://schemas.openxmlformats.org/drawingml/2006/table">
            <a:tbl>
              <a:tblPr firstRow="1" bandRow="1">
                <a:tableStyleId>{5C22544A-7EE6-4342-B048-85BDC9FD1C3A}</a:tableStyleId>
              </a:tblPr>
              <a:tblGrid>
                <a:gridCol w="1658579">
                  <a:extLst>
                    <a:ext uri="{9D8B030D-6E8A-4147-A177-3AD203B41FA5}">
                      <a16:colId xmlns:a16="http://schemas.microsoft.com/office/drawing/2014/main" val="4160115719"/>
                    </a:ext>
                  </a:extLst>
                </a:gridCol>
                <a:gridCol w="2647950">
                  <a:extLst>
                    <a:ext uri="{9D8B030D-6E8A-4147-A177-3AD203B41FA5}">
                      <a16:colId xmlns:a16="http://schemas.microsoft.com/office/drawing/2014/main" val="872778905"/>
                    </a:ext>
                  </a:extLst>
                </a:gridCol>
              </a:tblGrid>
              <a:tr h="1252806">
                <a:tc>
                  <a:txBody>
                    <a:bodyPr/>
                    <a:lstStyle/>
                    <a:p>
                      <a:pPr algn="ctr"/>
                      <a:r>
                        <a:rPr lang="ro-RO" sz="2400" b="1" dirty="0">
                          <a:ln>
                            <a:noFill/>
                          </a:ln>
                          <a:solidFill>
                            <a:schemeClr val="tx2"/>
                          </a:solidFill>
                        </a:rPr>
                        <a:t>anul 2023</a:t>
                      </a:r>
                      <a:endParaRPr lang="en-US" sz="2400" b="1" dirty="0">
                        <a:ln>
                          <a:noFill/>
                        </a:ln>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ln>
                            <a:noFill/>
                          </a:ln>
                          <a:solidFill>
                            <a:schemeClr val="tx2"/>
                          </a:solidFill>
                        </a:rPr>
                        <a:t>22338100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97105092"/>
                  </a:ext>
                </a:extLst>
              </a:tr>
              <a:tr h="1252806">
                <a:tc>
                  <a:txBody>
                    <a:bodyPr/>
                    <a:lstStyle/>
                    <a:p>
                      <a:pPr algn="ctr"/>
                      <a:r>
                        <a:rPr lang="ro-RO" sz="2400" b="1" dirty="0">
                          <a:ln>
                            <a:noFill/>
                          </a:ln>
                          <a:solidFill>
                            <a:schemeClr val="tx2"/>
                          </a:solidFill>
                        </a:rPr>
                        <a:t>anul 2024</a:t>
                      </a:r>
                      <a:endParaRPr lang="en-US" sz="2400" b="1" dirty="0">
                        <a:ln>
                          <a:noFill/>
                        </a:ln>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ln>
                            <a:noFill/>
                          </a:ln>
                          <a:solidFill>
                            <a:schemeClr val="tx2"/>
                          </a:solidFill>
                        </a:rPr>
                        <a:t>23864400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56562849"/>
                  </a:ext>
                </a:extLst>
              </a:tr>
              <a:tr h="1252806">
                <a:tc>
                  <a:txBody>
                    <a:bodyPr/>
                    <a:lstStyle/>
                    <a:p>
                      <a:pPr algn="ctr"/>
                      <a:r>
                        <a:rPr lang="ro-RO" sz="2400" b="1">
                          <a:ln>
                            <a:noFill/>
                          </a:ln>
                          <a:solidFill>
                            <a:schemeClr val="tx2"/>
                          </a:solidFill>
                        </a:rPr>
                        <a:t>anul 2025</a:t>
                      </a:r>
                      <a:endParaRPr lang="en-US" sz="2400" b="1">
                        <a:ln>
                          <a:noFill/>
                        </a:ln>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ln>
                            <a:noFill/>
                          </a:ln>
                          <a:solidFill>
                            <a:schemeClr val="tx2"/>
                          </a:solidFill>
                        </a:rPr>
                        <a:t>27136600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31207701"/>
                  </a:ext>
                </a:extLst>
              </a:tr>
            </a:tbl>
          </a:graphicData>
        </a:graphic>
      </p:graphicFrame>
      <p:graphicFrame>
        <p:nvGraphicFramePr>
          <p:cNvPr id="6" name="Chart 5">
            <a:extLst>
              <a:ext uri="{FF2B5EF4-FFF2-40B4-BE49-F238E27FC236}">
                <a16:creationId xmlns:a16="http://schemas.microsoft.com/office/drawing/2014/main" id="{D8612ABB-3EEA-2CB8-3A26-7A2B1A2C9013}"/>
              </a:ext>
            </a:extLst>
          </p:cNvPr>
          <p:cNvGraphicFramePr/>
          <p:nvPr>
            <p:extLst>
              <p:ext uri="{D42A27DB-BD31-4B8C-83A1-F6EECF244321}">
                <p14:modId xmlns:p14="http://schemas.microsoft.com/office/powerpoint/2010/main" val="2426915006"/>
              </p:ext>
            </p:extLst>
          </p:nvPr>
        </p:nvGraphicFramePr>
        <p:xfrm>
          <a:off x="5425389" y="1477366"/>
          <a:ext cx="6064252" cy="4885614"/>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6">
            <a:extLst>
              <a:ext uri="{FF2B5EF4-FFF2-40B4-BE49-F238E27FC236}">
                <a16:creationId xmlns:a16="http://schemas.microsoft.com/office/drawing/2014/main" id="{D46D57C2-01E3-1401-0611-3F96B78F3D9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8" name="Picture 7">
            <a:extLst>
              <a:ext uri="{FF2B5EF4-FFF2-40B4-BE49-F238E27FC236}">
                <a16:creationId xmlns:a16="http://schemas.microsoft.com/office/drawing/2014/main" id="{32BDD2F6-AF82-FD57-C109-4415D6C09B25}"/>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3801206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92A5F1-1832-4146-B002-D7CA02CC1B22}"/>
              </a:ext>
            </a:extLst>
          </p:cNvPr>
          <p:cNvSpPr/>
          <p:nvPr/>
        </p:nvSpPr>
        <p:spPr>
          <a:xfrm>
            <a:off x="0" y="0"/>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962ED55F-F75B-4280-A5CA-3D51FA1B49DB}"/>
              </a:ext>
            </a:extLst>
          </p:cNvPr>
          <p:cNvSpPr>
            <a:spLocks noGrp="1"/>
          </p:cNvSpPr>
          <p:nvPr>
            <p:ph type="title"/>
          </p:nvPr>
        </p:nvSpPr>
        <p:spPr>
          <a:xfrm>
            <a:off x="153327" y="231720"/>
            <a:ext cx="11885345" cy="736847"/>
          </a:xfrm>
        </p:spPr>
        <p:txBody>
          <a:bodyPr anchor="t">
            <a:normAutofit/>
          </a:bodyPr>
          <a:lstStyle/>
          <a:p>
            <a:pPr algn="ctr"/>
            <a:r>
              <a:rPr lang="ro-RO" dirty="0">
                <a:solidFill>
                  <a:schemeClr val="bg1"/>
                </a:solidFill>
                <a:latin typeface="Arial Black"/>
              </a:rPr>
              <a:t>Bugetul 2025</a:t>
            </a:r>
            <a:endParaRPr lang="en-US" dirty="0">
              <a:solidFill>
                <a:schemeClr val="bg1"/>
              </a:solidFill>
              <a:latin typeface="Arial Black"/>
            </a:endParaRPr>
          </a:p>
        </p:txBody>
      </p:sp>
      <p:sp>
        <p:nvSpPr>
          <p:cNvPr id="17" name="TextBox 16">
            <a:extLst>
              <a:ext uri="{FF2B5EF4-FFF2-40B4-BE49-F238E27FC236}">
                <a16:creationId xmlns:a16="http://schemas.microsoft.com/office/drawing/2014/main" id="{D682AC05-45B6-436E-BAA5-6EC4980AAE9E}"/>
              </a:ext>
            </a:extLst>
          </p:cNvPr>
          <p:cNvSpPr txBox="1"/>
          <p:nvPr/>
        </p:nvSpPr>
        <p:spPr>
          <a:xfrm>
            <a:off x="4026554" y="2741392"/>
            <a:ext cx="4138890" cy="1569660"/>
          </a:xfrm>
          <a:prstGeom prst="rect">
            <a:avLst/>
          </a:prstGeom>
          <a:noFill/>
        </p:spPr>
        <p:txBody>
          <a:bodyPr wrap="none" rtlCol="0">
            <a:spAutoFit/>
          </a:bodyPr>
          <a:lstStyle/>
          <a:p>
            <a:pPr algn="ctr"/>
            <a:r>
              <a:rPr lang="ro-RO" sz="7200" b="1">
                <a:solidFill>
                  <a:schemeClr val="accent2"/>
                </a:solidFill>
                <a:latin typeface="Arial Black" panose="020B0A04020102020204" pitchFamily="34" charset="0"/>
              </a:rPr>
              <a:t>Venituri</a:t>
            </a:r>
          </a:p>
          <a:p>
            <a:pPr algn="ctr"/>
            <a:r>
              <a:rPr lang="ro-RO" sz="2400" b="1">
                <a:solidFill>
                  <a:schemeClr val="accent1">
                    <a:lumMod val="50000"/>
                  </a:schemeClr>
                </a:solidFill>
                <a:latin typeface="Arial Black" panose="020B0A04020102020204" pitchFamily="34" charset="0"/>
              </a:rPr>
              <a:t>(de unde vin banii)</a:t>
            </a:r>
            <a:endParaRPr lang="en-US" sz="2400" b="1">
              <a:solidFill>
                <a:schemeClr val="accent1">
                  <a:lumMod val="50000"/>
                </a:schemeClr>
              </a:solidFill>
              <a:latin typeface="Arial Black" panose="020B0A04020102020204" pitchFamily="34" charset="0"/>
            </a:endParaRPr>
          </a:p>
        </p:txBody>
      </p:sp>
      <p:pic>
        <p:nvPicPr>
          <p:cNvPr id="2" name="Picture 1">
            <a:extLst>
              <a:ext uri="{FF2B5EF4-FFF2-40B4-BE49-F238E27FC236}">
                <a16:creationId xmlns:a16="http://schemas.microsoft.com/office/drawing/2014/main" id="{48DD7B65-0F10-51F9-B9D9-F5A2FCB11B6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3" name="Picture 2">
            <a:extLst>
              <a:ext uri="{FF2B5EF4-FFF2-40B4-BE49-F238E27FC236}">
                <a16:creationId xmlns:a16="http://schemas.microsoft.com/office/drawing/2014/main" id="{7DE95AF8-CF64-BAAC-5693-0496B9B5256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1379998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2D9AE3B7-D09C-4FCB-9905-781A13A23651}"/>
              </a:ext>
            </a:extLst>
          </p:cNvPr>
          <p:cNvGraphicFramePr/>
          <p:nvPr>
            <p:extLst>
              <p:ext uri="{D42A27DB-BD31-4B8C-83A1-F6EECF244321}">
                <p14:modId xmlns:p14="http://schemas.microsoft.com/office/powerpoint/2010/main" val="2041419948"/>
              </p:ext>
            </p:extLst>
          </p:nvPr>
        </p:nvGraphicFramePr>
        <p:xfrm>
          <a:off x="210978" y="1202395"/>
          <a:ext cx="11899847" cy="5423884"/>
        </p:xfrm>
        <a:graphic>
          <a:graphicData uri="http://schemas.openxmlformats.org/drawingml/2006/chart">
            <c:chart xmlns:c="http://schemas.openxmlformats.org/drawingml/2006/chart" xmlns:r="http://schemas.openxmlformats.org/officeDocument/2006/relationships" r:id="rId3"/>
          </a:graphicData>
        </a:graphic>
      </p:graphicFrame>
      <p:sp>
        <p:nvSpPr>
          <p:cNvPr id="15" name="Rectangle 14">
            <a:extLst>
              <a:ext uri="{FF2B5EF4-FFF2-40B4-BE49-F238E27FC236}">
                <a16:creationId xmlns:a16="http://schemas.microsoft.com/office/drawing/2014/main" id="{96D9925D-E264-4649-AF4F-33D5BFA703BC}"/>
              </a:ext>
            </a:extLst>
          </p:cNvPr>
          <p:cNvSpPr/>
          <p:nvPr/>
        </p:nvSpPr>
        <p:spPr>
          <a:xfrm>
            <a:off x="0" y="1"/>
            <a:ext cx="12192000" cy="108307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1">
            <a:extLst>
              <a:ext uri="{FF2B5EF4-FFF2-40B4-BE49-F238E27FC236}">
                <a16:creationId xmlns:a16="http://schemas.microsoft.com/office/drawing/2014/main" id="{D8C0D16D-F121-4C50-A760-AAF05466C0BF}"/>
              </a:ext>
            </a:extLst>
          </p:cNvPr>
          <p:cNvSpPr>
            <a:spLocks noGrp="1"/>
          </p:cNvSpPr>
          <p:nvPr>
            <p:ph type="title"/>
          </p:nvPr>
        </p:nvSpPr>
        <p:spPr>
          <a:xfrm>
            <a:off x="153327" y="231721"/>
            <a:ext cx="11885345" cy="736847"/>
          </a:xfrm>
        </p:spPr>
        <p:txBody>
          <a:bodyPr anchor="t">
            <a:normAutofit/>
          </a:bodyPr>
          <a:lstStyle/>
          <a:p>
            <a:pPr algn="ctr"/>
            <a:r>
              <a:rPr lang="ro-RO">
                <a:solidFill>
                  <a:schemeClr val="bg1"/>
                </a:solidFill>
                <a:latin typeface="Arial Black" panose="020B0A04020102020204" pitchFamily="34" charset="0"/>
              </a:rPr>
              <a:t>De unde vin banii?</a:t>
            </a:r>
            <a:endParaRPr lang="en-US">
              <a:solidFill>
                <a:schemeClr val="bg1"/>
              </a:solidFill>
              <a:latin typeface="Arial Black" panose="020B0A04020102020204" pitchFamily="34" charset="0"/>
            </a:endParaRPr>
          </a:p>
        </p:txBody>
      </p:sp>
      <p:sp>
        <p:nvSpPr>
          <p:cNvPr id="17" name="TextBox 16">
            <a:extLst>
              <a:ext uri="{FF2B5EF4-FFF2-40B4-BE49-F238E27FC236}">
                <a16:creationId xmlns:a16="http://schemas.microsoft.com/office/drawing/2014/main" id="{171CF2A0-C66D-4907-B29E-E8A9EA52A6F5}"/>
              </a:ext>
            </a:extLst>
          </p:cNvPr>
          <p:cNvSpPr txBox="1"/>
          <p:nvPr/>
        </p:nvSpPr>
        <p:spPr>
          <a:xfrm>
            <a:off x="209550" y="1200288"/>
            <a:ext cx="11829122" cy="646331"/>
          </a:xfrm>
          <a:prstGeom prst="rect">
            <a:avLst/>
          </a:prstGeom>
          <a:noFill/>
        </p:spPr>
        <p:txBody>
          <a:bodyPr wrap="square" rtlCol="0">
            <a:spAutoFit/>
          </a:bodyPr>
          <a:lstStyle/>
          <a:p>
            <a:pPr algn="ctr"/>
            <a:r>
              <a:rPr lang="ro-RO" sz="3600" b="1">
                <a:solidFill>
                  <a:schemeClr val="accent2"/>
                </a:solidFill>
              </a:rPr>
              <a:t>Structura veniturilor primăriei</a:t>
            </a:r>
            <a:endParaRPr lang="en-US" sz="3600" b="1">
              <a:solidFill>
                <a:schemeClr val="accent2"/>
              </a:solidFill>
            </a:endParaRPr>
          </a:p>
        </p:txBody>
      </p:sp>
      <p:pic>
        <p:nvPicPr>
          <p:cNvPr id="2" name="Picture 1">
            <a:extLst>
              <a:ext uri="{FF2B5EF4-FFF2-40B4-BE49-F238E27FC236}">
                <a16:creationId xmlns:a16="http://schemas.microsoft.com/office/drawing/2014/main" id="{2B70D78C-2C16-B30E-FE65-27C2EA4A3665}"/>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04775" y="6498898"/>
            <a:ext cx="1058791" cy="316930"/>
          </a:xfrm>
          <a:prstGeom prst="rect">
            <a:avLst/>
          </a:prstGeom>
        </p:spPr>
      </p:pic>
      <p:pic>
        <p:nvPicPr>
          <p:cNvPr id="3" name="Picture 2">
            <a:extLst>
              <a:ext uri="{FF2B5EF4-FFF2-40B4-BE49-F238E27FC236}">
                <a16:creationId xmlns:a16="http://schemas.microsoft.com/office/drawing/2014/main" id="{BF7A674B-EB90-282D-5E1E-0D0FB99EDC48}"/>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225014" y="6477000"/>
            <a:ext cx="805552" cy="402776"/>
          </a:xfrm>
          <a:prstGeom prst="rect">
            <a:avLst/>
          </a:prstGeom>
        </p:spPr>
      </p:pic>
    </p:spTree>
    <p:extLst>
      <p:ext uri="{BB962C8B-B14F-4D97-AF65-F5344CB8AC3E}">
        <p14:creationId xmlns:p14="http://schemas.microsoft.com/office/powerpoint/2010/main" val="25332500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E58488C4305C4AADBCAC934C6DA5FA" ma:contentTypeVersion="20" ma:contentTypeDescription="Create a new document." ma:contentTypeScope="" ma:versionID="0380bcb0b4cca3f0125df2823698ff60">
  <xsd:schema xmlns:xsd="http://www.w3.org/2001/XMLSchema" xmlns:xs="http://www.w3.org/2001/XMLSchema" xmlns:p="http://schemas.microsoft.com/office/2006/metadata/properties" xmlns:ns1="http://schemas.microsoft.com/sharepoint/v3" xmlns:ns2="a4a171f7-7c1b-417f-863d-356437942985" xmlns:ns3="28f040e9-7871-4f18-addb-b1dd6301a3da" targetNamespace="http://schemas.microsoft.com/office/2006/metadata/properties" ma:root="true" ma:fieldsID="bb17b6249e06d669a5ee761774994d73" ns1:_="" ns2:_="" ns3:_="">
    <xsd:import namespace="http://schemas.microsoft.com/sharepoint/v3"/>
    <xsd:import namespace="a4a171f7-7c1b-417f-863d-356437942985"/>
    <xsd:import namespace="28f040e9-7871-4f18-addb-b1dd6301a3d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OCR" minOccurs="0"/>
                <xsd:element ref="ns2:MediaServiceLocation" minOccurs="0"/>
                <xsd:element ref="ns2:MediaServiceEventHashCode" minOccurs="0"/>
                <xsd:element ref="ns2:MediaServiceGenerationTime" minOccurs="0"/>
                <xsd:element ref="ns1:_ip_UnifiedCompliancePolicyProperties" minOccurs="0"/>
                <xsd:element ref="ns1:_ip_UnifiedCompliancePolicyUIAc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4a171f7-7c1b-417f-863d-3564379429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fe952b0e-87b1-4651-bd97-4ae9bbb31ca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f040e9-7871-4f18-addb-b1dd6301a3d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be5ae425-3227-4eb6-b72c-6d50dca51a48}" ma:internalName="TaxCatchAll" ma:showField="CatchAllData" ma:web="28f040e9-7871-4f18-addb-b1dd6301a3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a4a171f7-7c1b-417f-863d-356437942985">
      <Terms xmlns="http://schemas.microsoft.com/office/infopath/2007/PartnerControls"/>
    </lcf76f155ced4ddcb4097134ff3c332f>
    <TaxCatchAll xmlns="28f040e9-7871-4f18-addb-b1dd6301a3da" xsi:nil="true"/>
  </documentManagement>
</p:properties>
</file>

<file path=customXml/itemProps1.xml><?xml version="1.0" encoding="utf-8"?>
<ds:datastoreItem xmlns:ds="http://schemas.openxmlformats.org/officeDocument/2006/customXml" ds:itemID="{E8886766-E81B-4972-93AF-54911D1B4301}">
  <ds:schemaRefs>
    <ds:schemaRef ds:uri="28f040e9-7871-4f18-addb-b1dd6301a3da"/>
    <ds:schemaRef ds:uri="a4a171f7-7c1b-417f-863d-35643794298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0C99DA9-E0F7-4308-8301-E9B63458E72A}">
  <ds:schemaRefs>
    <ds:schemaRef ds:uri="http://schemas.microsoft.com/sharepoint/v3/contenttype/forms"/>
  </ds:schemaRefs>
</ds:datastoreItem>
</file>

<file path=customXml/itemProps3.xml><?xml version="1.0" encoding="utf-8"?>
<ds:datastoreItem xmlns:ds="http://schemas.openxmlformats.org/officeDocument/2006/customXml" ds:itemID="{57407EE9-A0F1-47FD-B5C5-74AAA28E1DD7}">
  <ds:schemaRefs>
    <ds:schemaRef ds:uri="http://schemas.microsoft.com/office/2006/metadata/properties"/>
    <ds:schemaRef ds:uri="28f040e9-7871-4f18-addb-b1dd6301a3da"/>
    <ds:schemaRef ds:uri="a4a171f7-7c1b-417f-863d-356437942985"/>
    <ds:schemaRef ds:uri="http://www.w3.org/XML/1998/namespace"/>
    <ds:schemaRef ds:uri="http://purl.org/dc/terms/"/>
    <ds:schemaRef ds:uri="http://purl.org/dc/elements/1.1/"/>
    <ds:schemaRef ds:uri="http://purl.org/dc/dcmitype/"/>
    <ds:schemaRef ds:uri="http://schemas.microsoft.com/office/infopath/2007/PartnerControls"/>
    <ds:schemaRef ds:uri="http://schemas.microsoft.com/sharepoint/v3"/>
    <ds:schemaRef ds:uri="http://schemas.microsoft.com/office/2006/documentManagement/typ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495</TotalTime>
  <Words>1705</Words>
  <Application>Microsoft Office PowerPoint</Application>
  <PresentationFormat>Ecran lat</PresentationFormat>
  <Paragraphs>511</Paragraphs>
  <Slides>38</Slides>
  <Notes>2</Notes>
  <HiddenSlides>0</HiddenSlides>
  <MMClips>0</MMClips>
  <ScaleCrop>false</ScaleCrop>
  <HeadingPairs>
    <vt:vector size="6" baseType="variant">
      <vt:variant>
        <vt:lpstr>Fonturi utilizate</vt:lpstr>
      </vt:variant>
      <vt:variant>
        <vt:i4>7</vt:i4>
      </vt:variant>
      <vt:variant>
        <vt:lpstr>Temă</vt:lpstr>
      </vt:variant>
      <vt:variant>
        <vt:i4>1</vt:i4>
      </vt:variant>
      <vt:variant>
        <vt:lpstr>Titluri diapozitive</vt:lpstr>
      </vt:variant>
      <vt:variant>
        <vt:i4>38</vt:i4>
      </vt:variant>
    </vt:vector>
  </HeadingPairs>
  <TitlesOfParts>
    <vt:vector size="46" baseType="lpstr">
      <vt:lpstr>Arial</vt:lpstr>
      <vt:lpstr>Arial Black</vt:lpstr>
      <vt:lpstr>Calibri</vt:lpstr>
      <vt:lpstr>Calibri Light</vt:lpstr>
      <vt:lpstr>Times New Roman</vt:lpstr>
      <vt:lpstr>Wingdings</vt:lpstr>
      <vt:lpstr>Wingdings,Sans-Serif</vt:lpstr>
      <vt:lpstr>Office Theme</vt:lpstr>
      <vt:lpstr>Prezentare PowerPoint</vt:lpstr>
      <vt:lpstr>Bine ați venit la audierea publică!</vt:lpstr>
      <vt:lpstr>Agenda</vt:lpstr>
      <vt:lpstr>Reguli  privind petrecerea audierilor publice</vt:lpstr>
      <vt:lpstr>BUGETUL 2025</vt:lpstr>
      <vt:lpstr>Bugetul 2025</vt:lpstr>
      <vt:lpstr>Analiza în dinamică a bugetului</vt:lpstr>
      <vt:lpstr>Bugetul 2025</vt:lpstr>
      <vt:lpstr>De unde vin banii?</vt:lpstr>
      <vt:lpstr>De unde vin banii?</vt:lpstr>
      <vt:lpstr>De unde vin banii?</vt:lpstr>
      <vt:lpstr>De unde vin banii?</vt:lpstr>
      <vt:lpstr>Bugetul 2025</vt:lpstr>
      <vt:lpstr>Cum cheltuim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Cum cheltuim banii?</vt:lpstr>
      <vt:lpstr>Prezentare PowerPoint</vt:lpstr>
      <vt:lpstr>Cotele la impozitul funciar</vt:lpstr>
      <vt:lpstr>Cotele la impozitul pe bunuri imobiliare neevaluate</vt:lpstr>
      <vt:lpstr>Cotele la impozitul pe bunuri imobiliare evaluate</vt:lpstr>
      <vt:lpstr>Taxe locale 2025</vt:lpstr>
      <vt:lpstr>Taxe pentru unități comerciale 2025</vt:lpstr>
      <vt:lpstr>Taxe pentru unități comerciale 2025</vt:lpstr>
      <vt:lpstr>Cotele taxei  pentru  prestarea serviciilor de transport auto de călători pe teritoriul municipiilor, oraşelor şi satelor ( comunelor) în anul 2025  2022                                                                                                                                                                                                                                     </vt:lpstr>
      <vt:lpstr>Prezentare PowerPoint</vt:lpstr>
      <vt:lpstr>Vă mulțumim pentru participarea la audierea publică!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BUGETUL 2019</dc:title>
  <dc:creator>Igor Mironiuc</dc:creator>
  <cp:lastModifiedBy>User</cp:lastModifiedBy>
  <cp:revision>53</cp:revision>
  <dcterms:created xsi:type="dcterms:W3CDTF">2018-11-08T15:44:15Z</dcterms:created>
  <dcterms:modified xsi:type="dcterms:W3CDTF">2024-12-11T09:48:10Z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0x01010024E58488C4305C4AADBCAC934C6DA5FA</vt:lpwstr>
  </property>
  <property fmtid="{D5CDD505-2E9C-101B-9397-08002B2CF9AE}" pid="3" name="MediaServiceImageTags">
    <vt:lpwstr/>
  </property>
</Properties>
</file>